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2" r:id="rId4"/>
  </p:sldMasterIdLst>
  <p:notesMasterIdLst>
    <p:notesMasterId r:id="rId24"/>
  </p:notesMasterIdLst>
  <p:sldIdLst>
    <p:sldId id="300" r:id="rId5"/>
    <p:sldId id="410" r:id="rId6"/>
    <p:sldId id="396" r:id="rId7"/>
    <p:sldId id="403" r:id="rId8"/>
    <p:sldId id="397" r:id="rId9"/>
    <p:sldId id="401" r:id="rId10"/>
    <p:sldId id="400" r:id="rId11"/>
    <p:sldId id="383" r:id="rId12"/>
    <p:sldId id="405" r:id="rId13"/>
    <p:sldId id="404" r:id="rId14"/>
    <p:sldId id="411" r:id="rId15"/>
    <p:sldId id="408" r:id="rId16"/>
    <p:sldId id="269" r:id="rId17"/>
    <p:sldId id="415" r:id="rId18"/>
    <p:sldId id="277" r:id="rId19"/>
    <p:sldId id="413" r:id="rId20"/>
    <p:sldId id="416" r:id="rId21"/>
    <p:sldId id="301" r:id="rId22"/>
    <p:sldId id="298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3DDF6-DE35-4249-A68B-F9CA64EF46A1}" type="datetimeFigureOut">
              <a:rPr lang="cs-CZ" smtClean="0"/>
              <a:t>25.01.2022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439E6-666D-4E06-832A-8B363E428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302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CE7C0-863D-4B7E-9BAD-38B0EEBAC627}" type="slidenum">
              <a:rPr kumimoji="0" lang="da-DK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1579937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5A320-1744-45CF-84A6-493AFBA6254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549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5A320-1744-45CF-84A6-493AFBA6254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98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5A320-1744-45CF-84A6-493AFBA6254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252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5A320-1744-45CF-84A6-493AFBA625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378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5A320-1744-45CF-84A6-493AFBA625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327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5A320-1744-45CF-84A6-493AFBA625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570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5A320-1744-45CF-84A6-493AFBA625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367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5A320-1744-45CF-84A6-493AFBA625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755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22250" y="808038"/>
            <a:ext cx="7183438" cy="4041775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xfrm>
            <a:off x="673474" y="5120147"/>
            <a:ext cx="5390934" cy="48478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cs-CZ" altLang="cs-CZ"/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F95768DD-945B-4A53-9B2E-5836E1E90634}" type="slidenum">
              <a:rPr lang="en-US" altLang="cs-CZ" sz="1200">
                <a:solidFill>
                  <a:srgbClr val="000000"/>
                </a:solidFill>
                <a:latin typeface="Arial" charset="0"/>
              </a:rPr>
              <a:pPr algn="r" eaLnBrk="1" hangingPunct="1">
                <a:lnSpc>
                  <a:spcPct val="100000"/>
                </a:lnSpc>
              </a:pPr>
              <a:t>19</a:t>
            </a:fld>
            <a:endParaRPr lang="en-US" altLang="cs-CZ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0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5A320-1744-45CF-84A6-493AFBA625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E058F-3D64-452B-AED7-B561252B1864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94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5A320-1744-45CF-84A6-493AFBA625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641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5A320-1744-45CF-84A6-493AFBA625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273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5A320-1744-45CF-84A6-493AFBA625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798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5A320-1744-45CF-84A6-493AFBA625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390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E058F-3D64-452B-AED7-B561252B1864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33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5A320-1744-45CF-84A6-493AFBA6254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33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1"/>
          <p:cNvGraphicFramePr>
            <a:graphicFrameLocks noChangeAspect="1"/>
          </p:cNvGraphicFramePr>
          <p:nvPr userDrawn="1"/>
        </p:nvGraphicFramePr>
        <p:xfrm>
          <a:off x="190501" y="1"/>
          <a:ext cx="12001500" cy="247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CorelDRAW" r:id="rId3" imgW="37542960" imgH="10225440" progId="CorelDRAW.Graphic.13">
                  <p:embed/>
                </p:oleObj>
              </mc:Choice>
              <mc:Fallback>
                <p:oleObj name="CorelDRAW" r:id="rId3" imgW="37542960" imgH="10225440" progId="CorelDRAW.Graphic.13">
                  <p:embed/>
                  <p:pic>
                    <p:nvPicPr>
                      <p:cNvPr id="4" name="Object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1" y="1"/>
                        <a:ext cx="12001500" cy="247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5"/>
          <p:cNvSpPr>
            <a:spLocks noChangeArrowheads="1"/>
          </p:cNvSpPr>
          <p:nvPr userDrawn="1"/>
        </p:nvSpPr>
        <p:spPr bwMode="auto">
          <a:xfrm>
            <a:off x="0" y="3417889"/>
            <a:ext cx="12192000" cy="33115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  <p:sp>
        <p:nvSpPr>
          <p:cNvPr id="6" name="Rectangle 88"/>
          <p:cNvSpPr>
            <a:spLocks noChangeArrowheads="1"/>
          </p:cNvSpPr>
          <p:nvPr userDrawn="1"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  <p:sp>
        <p:nvSpPr>
          <p:cNvPr id="7" name="Rectangle 89"/>
          <p:cNvSpPr>
            <a:spLocks noChangeArrowheads="1"/>
          </p:cNvSpPr>
          <p:nvPr userDrawn="1"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  <p:sp>
        <p:nvSpPr>
          <p:cNvPr id="8" name="Rectangle 90"/>
          <p:cNvSpPr>
            <a:spLocks noChangeArrowheads="1"/>
          </p:cNvSpPr>
          <p:nvPr userDrawn="1"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  <p:sp>
        <p:nvSpPr>
          <p:cNvPr id="9" name="Rectangle 91"/>
          <p:cNvSpPr>
            <a:spLocks noChangeArrowheads="1"/>
          </p:cNvSpPr>
          <p:nvPr userDrawn="1"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  <p:sp>
        <p:nvSpPr>
          <p:cNvPr id="10" name="Rectangle 119"/>
          <p:cNvSpPr>
            <a:spLocks noChangeArrowheads="1"/>
          </p:cNvSpPr>
          <p:nvPr userDrawn="1"/>
        </p:nvSpPr>
        <p:spPr bwMode="auto">
          <a:xfrm>
            <a:off x="11755967" y="0"/>
            <a:ext cx="480484" cy="6858000"/>
          </a:xfrm>
          <a:prstGeom prst="rect">
            <a:avLst/>
          </a:prstGeom>
          <a:solidFill>
            <a:srgbClr val="192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  <p:sp>
        <p:nvSpPr>
          <p:cNvPr id="11" name="Rectangle 120"/>
          <p:cNvSpPr>
            <a:spLocks noChangeArrowheads="1"/>
          </p:cNvSpPr>
          <p:nvPr userDrawn="1"/>
        </p:nvSpPr>
        <p:spPr bwMode="auto">
          <a:xfrm>
            <a:off x="1" y="0"/>
            <a:ext cx="480484" cy="6858000"/>
          </a:xfrm>
          <a:prstGeom prst="rect">
            <a:avLst/>
          </a:prstGeom>
          <a:solidFill>
            <a:srgbClr val="192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cs-CZ" sz="440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12" name="Base" hidden="1"/>
          <p:cNvGraphicFramePr>
            <a:graphicFrameLocks/>
          </p:cNvGraphicFramePr>
          <p:nvPr userDrawn="1"/>
        </p:nvGraphicFramePr>
        <p:xfrm>
          <a:off x="2032000" y="1397000"/>
          <a:ext cx="812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12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1397000"/>
                        <a:ext cx="8128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5" descr="sentence_pptespon2013_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34" y="6221413"/>
            <a:ext cx="708871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81" name="Rectangle 85"/>
          <p:cNvSpPr>
            <a:spLocks noGrp="1" noChangeArrowheads="1"/>
          </p:cNvSpPr>
          <p:nvPr>
            <p:ph type="ctrTitle"/>
          </p:nvPr>
        </p:nvSpPr>
        <p:spPr>
          <a:xfrm>
            <a:off x="958851" y="2554288"/>
            <a:ext cx="10160000" cy="685800"/>
          </a:xfrm>
        </p:spPr>
        <p:txBody>
          <a:bodyPr/>
          <a:lstStyle>
            <a:lvl1pPr>
              <a:lnSpc>
                <a:spcPct val="80000"/>
              </a:lnSpc>
              <a:defRPr sz="2500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29782" name="Rectangle 86"/>
          <p:cNvSpPr>
            <a:spLocks noGrp="1" noChangeArrowheads="1"/>
          </p:cNvSpPr>
          <p:nvPr>
            <p:ph type="subTitle" idx="1"/>
          </p:nvPr>
        </p:nvSpPr>
        <p:spPr>
          <a:xfrm>
            <a:off x="958851" y="3525838"/>
            <a:ext cx="10160000" cy="685800"/>
          </a:xfrm>
        </p:spPr>
        <p:txBody>
          <a:bodyPr/>
          <a:lstStyle>
            <a:lvl1pPr marL="0" indent="0">
              <a:buFont typeface="Times" pitchFamily="18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da-DK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87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82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99501" y="898526"/>
            <a:ext cx="2578100" cy="5807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8852" y="898526"/>
            <a:ext cx="7537449" cy="5807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0273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PON slides">
    <p:bg>
      <p:bgPr>
        <a:blipFill dpi="0" rotWithShape="0">
          <a:blip r:embed="rId2">
            <a:lum/>
          </a:blip>
          <a:srcRect/>
          <a:stretch>
            <a:fillRect l="-21000" t="-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1117600" y="1752600"/>
            <a:ext cx="9956800" cy="3581400"/>
          </a:xfrm>
        </p:spPr>
        <p:txBody>
          <a:bodyPr>
            <a:noAutofit/>
          </a:bodyPr>
          <a:lstStyle>
            <a:lvl1pPr>
              <a:buFont typeface="Arial"/>
              <a:buNone/>
              <a:defRPr sz="180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Arial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Arial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Arial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>
                <a:latin typeface="Arial"/>
                <a:cs typeface="Arial"/>
              </a:defRPr>
            </a:lvl6pPr>
            <a:lvl7pPr>
              <a:defRPr sz="1800">
                <a:latin typeface="Arial"/>
                <a:cs typeface="Arial"/>
              </a:defRPr>
            </a:lvl7pPr>
            <a:lvl8pPr>
              <a:defRPr sz="1800">
                <a:latin typeface="Arial"/>
                <a:cs typeface="Arial"/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609600" y="871800"/>
            <a:ext cx="10972800" cy="396960"/>
          </a:xfrm>
        </p:spPr>
        <p:txBody>
          <a:bodyPr anchor="ctr"/>
          <a:lstStyle>
            <a:lvl1pPr algn="ctr">
              <a:buNone/>
              <a:defRPr sz="28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865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frideres\Desktop\Map banner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144" y="1106632"/>
            <a:ext cx="11616000" cy="113751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7000"/>
            <a:ext cx="10363200" cy="933450"/>
          </a:xfrm>
        </p:spPr>
        <p:txBody>
          <a:bodyPr/>
          <a:lstStyle>
            <a:lvl1pPr>
              <a:defRPr>
                <a:solidFill>
                  <a:srgbClr val="3942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90623" y="2243281"/>
            <a:ext cx="11616000" cy="180000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2052" name="Picture 4" descr="G:\1 - ESPON EGTC\E - Outreach SO4\E3 - Publications\02 - Lay out and corporate id\Templates\ESPON Logo\ESPON-EGTC-logo_2015-12-03_whit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5345"/>
            <a:ext cx="3048000" cy="72588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 userDrawn="1"/>
        </p:nvSpPr>
        <p:spPr>
          <a:xfrm>
            <a:off x="3239535" y="6172200"/>
            <a:ext cx="4476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AC2C2D"/>
                </a:solidFill>
              </a:rPr>
              <a:t>Inspire policy making with territorial evidence</a:t>
            </a:r>
          </a:p>
        </p:txBody>
      </p:sp>
      <p:pic>
        <p:nvPicPr>
          <p:cNvPr id="2053" name="Picture 5" descr="D:\Users\frideres\Desktop\Flags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2" y="6693234"/>
            <a:ext cx="11616000" cy="164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7421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rgbClr val="394287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D:\Users\frideres\Desktop\Map banner.jpg"/>
          <p:cNvPicPr>
            <a:picLocks noChangeAspect="1" noChangeArrowheads="1"/>
          </p:cNvPicPr>
          <p:nvPr userDrawn="1"/>
        </p:nvPicPr>
        <p:blipFill>
          <a:blip r:embed="rId2" cstate="print"/>
          <a:srcRect b="84075"/>
          <a:stretch>
            <a:fillRect/>
          </a:stretch>
        </p:blipFill>
        <p:spPr bwMode="auto">
          <a:xfrm>
            <a:off x="289144" y="0"/>
            <a:ext cx="11616000" cy="18114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>
          <a:xfrm>
            <a:off x="290623" y="180972"/>
            <a:ext cx="11616000" cy="180000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Picture 4" descr="G:\1 - ESPON EGTC\E - Outreach SO4\E3 - Publications\02 - Lay out and corporate id\Templates\ESPON Logo\ESPON-EGTC-logo_2015-12-03_whit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335118"/>
            <a:ext cx="1524000" cy="362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3070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8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78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41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8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0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4330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31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7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97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16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82956-8E44-4E61-9A81-17F8D19AA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1691999"/>
            <a:ext cx="7380000" cy="2376000"/>
          </a:xfrm>
          <a:noFill/>
        </p:spPr>
        <p:txBody>
          <a:bodyPr lIns="0" tIns="0" rIns="360000" bIns="72000" anchor="b" anchorCtr="0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F94B69-B171-416D-9F2A-D0FA8E8DE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000" y="4140000"/>
            <a:ext cx="7380000" cy="1260000"/>
          </a:xfrm>
          <a:noFill/>
        </p:spPr>
        <p:txBody>
          <a:bodyPr lIns="0" tIns="180000" rIns="0" bIns="180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EC53E3D-0F77-450A-966E-0EEFEBC7FD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998" y="5346000"/>
            <a:ext cx="7380001" cy="1080000"/>
          </a:xfrm>
          <a:noFill/>
        </p:spPr>
        <p:txBody>
          <a:bodyPr lIns="0" tIns="180000" rIns="0" bIns="360000" anchor="t" anchorCtr="0"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270000" indent="0">
              <a:buNone/>
              <a:defRPr/>
            </a:lvl2pPr>
            <a:lvl3pPr marL="540000" indent="0">
              <a:buNone/>
              <a:defRPr/>
            </a:lvl3pPr>
            <a:lvl4pPr marL="81000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334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279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60000"/>
            <a:ext cx="9720000" cy="1314000"/>
          </a:xfrm>
        </p:spPr>
        <p:txBody>
          <a:bodyPr lIns="0" tIns="0" rIns="0" bIns="0" anchor="b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5B7C27-3FE4-4A2D-B806-6F5728E302F6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E12643-2F99-413E-B7E3-778448665D38}" type="datetime1">
              <a:rPr lang="en-US" smtClean="0"/>
              <a:pPr/>
              <a:t>1/24/2022</a:t>
            </a:fld>
            <a:endParaRPr lang="da-DK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06ACD415-5B38-4FCB-B23C-F24B3427A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000" y="1979999"/>
            <a:ext cx="9720000" cy="4140000"/>
          </a:xfrm>
        </p:spPr>
        <p:txBody>
          <a:bodyPr/>
          <a:lstStyle>
            <a:lvl1pPr marL="0" indent="-612000">
              <a:buNone/>
              <a:defRPr sz="1800"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6913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60000"/>
            <a:ext cx="4500000" cy="1314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ts val="32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11BA858-80AA-4B34-B27B-B535B6FD4805}" type="datetime1">
              <a:rPr lang="en-US" smtClean="0"/>
              <a:pPr/>
              <a:t>1/24/2022</a:t>
            </a:fld>
            <a:endParaRPr lang="da-DK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6B9770CD-F4C3-4676-A139-D381A665F5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1979009"/>
            <a:ext cx="4500000" cy="4140000"/>
          </a:xfrm>
        </p:spPr>
        <p:txBody>
          <a:bodyPr/>
          <a:lstStyle>
            <a:lvl1pPr marL="0" indent="0">
              <a:buNone/>
              <a:defRPr/>
            </a:lvl1pPr>
            <a:lvl2pPr marL="270000" indent="0">
              <a:buNone/>
              <a:defRPr/>
            </a:lvl2pPr>
            <a:lvl3pPr marL="540000" indent="0">
              <a:buNone/>
              <a:defRPr/>
            </a:lvl3pPr>
            <a:lvl4pPr marL="81000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C81D9F8B-2A9C-456B-A9C9-4C61C57496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00000" y="0"/>
            <a:ext cx="58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5824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14000"/>
            <a:ext cx="9720000" cy="1260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ts val="4400"/>
              </a:lnSpc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11BA858-80AA-4B34-B27B-B535B6FD4805}" type="datetime1">
              <a:rPr lang="en-US" smtClean="0"/>
              <a:pPr/>
              <a:t>1/24/2022</a:t>
            </a:fld>
            <a:endParaRPr lang="da-DK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6B9770CD-F4C3-4676-A139-D381A665F5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1979009"/>
            <a:ext cx="4500000" cy="4140000"/>
          </a:xfrm>
        </p:spPr>
        <p:txBody>
          <a:bodyPr/>
          <a:lstStyle>
            <a:lvl1pPr marL="0" indent="0">
              <a:buNone/>
              <a:defRPr/>
            </a:lvl1pPr>
            <a:lvl2pPr marL="270000" indent="0">
              <a:buNone/>
              <a:defRPr/>
            </a:lvl2pPr>
            <a:lvl3pPr marL="540000" indent="0">
              <a:buNone/>
              <a:defRPr/>
            </a:lvl3pPr>
            <a:lvl4pPr marL="81000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dsholder til tekst 10">
            <a:extLst>
              <a:ext uri="{FF2B5EF4-FFF2-40B4-BE49-F238E27FC236}">
                <a16:creationId xmlns:a16="http://schemas.microsoft.com/office/drawing/2014/main" id="{D5335718-3FE3-453A-8AF3-F1D7EA742D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0000" y="1979009"/>
            <a:ext cx="4500000" cy="4140000"/>
          </a:xfrm>
          <a:solidFill>
            <a:schemeClr val="tx2">
              <a:lumMod val="10000"/>
              <a:lumOff val="90000"/>
            </a:schemeClr>
          </a:solidFill>
        </p:spPr>
        <p:txBody>
          <a:bodyPr lIns="252000" tIns="252000" rIns="252000" bIns="252000">
            <a:normAutofit/>
          </a:bodyPr>
          <a:lstStyle>
            <a:lvl1pPr marL="180000" indent="-180000"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1pPr>
            <a:lvl2pPr marL="360000" indent="-180000">
              <a:buClr>
                <a:schemeClr val="tx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2pPr>
            <a:lvl3pPr marL="540000" indent="-180000">
              <a:buClr>
                <a:schemeClr val="tx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  <a:lvl4pPr marL="720000" indent="-180000">
              <a:buClr>
                <a:schemeClr val="tx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4pPr>
            <a:lvl5pPr marL="900000" indent="-180000">
              <a:buClr>
                <a:schemeClr val="tx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 marL="1260000"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 marL="1440000" indent="-180000">
              <a:buClr>
                <a:schemeClr val="tx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8pPr>
            <a:lvl9pPr marL="1620000" indent="-180000">
              <a:buClr>
                <a:schemeClr val="tx2"/>
              </a:buClr>
              <a:buFont typeface="Wingdings" panose="05000000000000000000" pitchFamily="2" charset="2"/>
              <a:buChar char="§"/>
              <a:defRPr u="none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0347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statements, LIGHT 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11BA858-80AA-4B34-B27B-B535B6FD4805}" type="datetime1">
              <a:rPr lang="en-US" smtClean="0"/>
              <a:pPr/>
              <a:t>1/24/2022</a:t>
            </a:fld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B0096773-E7A9-4AAC-A357-31C12BE85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9762" y="1980000"/>
            <a:ext cx="9720001" cy="4345849"/>
          </a:xfrm>
        </p:spPr>
        <p:txBody>
          <a:bodyPr>
            <a:normAutofit/>
          </a:bodyPr>
          <a:lstStyle>
            <a:lvl1pPr marL="0" indent="0">
              <a:lnSpc>
                <a:spcPts val="5400"/>
              </a:lnSpc>
              <a:buNone/>
              <a:defRPr sz="5000" b="1">
                <a:solidFill>
                  <a:schemeClr val="accent2"/>
                </a:solidFill>
              </a:defRPr>
            </a:lvl1pPr>
            <a:lvl2pPr marL="180000" indent="0">
              <a:buNone/>
              <a:defRPr sz="6000"/>
            </a:lvl2pPr>
            <a:lvl3pPr marL="360000" indent="0">
              <a:buNone/>
              <a:defRPr sz="6000"/>
            </a:lvl3pPr>
            <a:lvl4pPr marL="540000" indent="0">
              <a:buNone/>
              <a:defRPr sz="6000"/>
            </a:lvl4pPr>
            <a:lvl5pPr marL="720000" indent="0">
              <a:buNone/>
              <a:defRPr sz="6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E0FCE05D-F9BE-42FE-98B1-A6A9054295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9499" y="360000"/>
            <a:ext cx="1260000" cy="12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icon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309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0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1"/>
          <p:cNvGraphicFramePr>
            <a:graphicFrameLocks noChangeAspect="1"/>
          </p:cNvGraphicFramePr>
          <p:nvPr userDrawn="1"/>
        </p:nvGraphicFramePr>
        <p:xfrm>
          <a:off x="190501" y="1"/>
          <a:ext cx="12001500" cy="247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CorelDRAW" r:id="rId3" imgW="37542960" imgH="10225440" progId="CorelDRAW.Graphic.13">
                  <p:embed/>
                </p:oleObj>
              </mc:Choice>
              <mc:Fallback>
                <p:oleObj name="CorelDRAW" r:id="rId3" imgW="37542960" imgH="10225440" progId="CorelDRAW.Graphic.13">
                  <p:embed/>
                  <p:pic>
                    <p:nvPicPr>
                      <p:cNvPr id="4" name="Object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1" y="1"/>
                        <a:ext cx="12001500" cy="247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5"/>
          <p:cNvSpPr>
            <a:spLocks noChangeArrowheads="1"/>
          </p:cNvSpPr>
          <p:nvPr userDrawn="1"/>
        </p:nvSpPr>
        <p:spPr bwMode="auto">
          <a:xfrm>
            <a:off x="0" y="3417889"/>
            <a:ext cx="12192000" cy="33115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  <p:sp>
        <p:nvSpPr>
          <p:cNvPr id="6" name="Rectangle 88"/>
          <p:cNvSpPr>
            <a:spLocks noChangeArrowheads="1"/>
          </p:cNvSpPr>
          <p:nvPr userDrawn="1"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  <p:sp>
        <p:nvSpPr>
          <p:cNvPr id="7" name="Rectangle 89"/>
          <p:cNvSpPr>
            <a:spLocks noChangeArrowheads="1"/>
          </p:cNvSpPr>
          <p:nvPr userDrawn="1"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  <p:sp>
        <p:nvSpPr>
          <p:cNvPr id="8" name="Rectangle 90"/>
          <p:cNvSpPr>
            <a:spLocks noChangeArrowheads="1"/>
          </p:cNvSpPr>
          <p:nvPr userDrawn="1"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  <p:sp>
        <p:nvSpPr>
          <p:cNvPr id="9" name="Rectangle 91"/>
          <p:cNvSpPr>
            <a:spLocks noChangeArrowheads="1"/>
          </p:cNvSpPr>
          <p:nvPr userDrawn="1"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  <p:sp>
        <p:nvSpPr>
          <p:cNvPr id="10" name="Rectangle 119"/>
          <p:cNvSpPr>
            <a:spLocks noChangeArrowheads="1"/>
          </p:cNvSpPr>
          <p:nvPr userDrawn="1"/>
        </p:nvSpPr>
        <p:spPr bwMode="auto">
          <a:xfrm>
            <a:off x="11755967" y="0"/>
            <a:ext cx="480484" cy="6858000"/>
          </a:xfrm>
          <a:prstGeom prst="rect">
            <a:avLst/>
          </a:prstGeom>
          <a:solidFill>
            <a:srgbClr val="192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  <p:sp>
        <p:nvSpPr>
          <p:cNvPr id="11" name="Rectangle 120"/>
          <p:cNvSpPr>
            <a:spLocks noChangeArrowheads="1"/>
          </p:cNvSpPr>
          <p:nvPr userDrawn="1"/>
        </p:nvSpPr>
        <p:spPr bwMode="auto">
          <a:xfrm>
            <a:off x="1" y="0"/>
            <a:ext cx="480484" cy="6858000"/>
          </a:xfrm>
          <a:prstGeom prst="rect">
            <a:avLst/>
          </a:prstGeom>
          <a:solidFill>
            <a:srgbClr val="192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da-DK" altLang="cs-CZ" sz="4400"/>
              <a:t> </a:t>
            </a:r>
          </a:p>
        </p:txBody>
      </p:sp>
      <p:graphicFrame>
        <p:nvGraphicFramePr>
          <p:cNvPr id="12" name="Base" hidden="1"/>
          <p:cNvGraphicFramePr>
            <a:graphicFrameLocks/>
          </p:cNvGraphicFramePr>
          <p:nvPr userDrawn="1"/>
        </p:nvGraphicFramePr>
        <p:xfrm>
          <a:off x="2032000" y="1397000"/>
          <a:ext cx="812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12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1397000"/>
                        <a:ext cx="8128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5" descr="sentence_pptespon2013_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34" y="6221413"/>
            <a:ext cx="708871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81" name="Rectangle 85"/>
          <p:cNvSpPr>
            <a:spLocks noGrp="1" noChangeArrowheads="1"/>
          </p:cNvSpPr>
          <p:nvPr>
            <p:ph type="ctrTitle"/>
          </p:nvPr>
        </p:nvSpPr>
        <p:spPr>
          <a:xfrm>
            <a:off x="958851" y="2554288"/>
            <a:ext cx="10160000" cy="685800"/>
          </a:xfrm>
        </p:spPr>
        <p:txBody>
          <a:bodyPr/>
          <a:lstStyle>
            <a:lvl1pPr>
              <a:lnSpc>
                <a:spcPct val="80000"/>
              </a:lnSpc>
              <a:defRPr sz="2500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29782" name="Rectangle 86"/>
          <p:cNvSpPr>
            <a:spLocks noGrp="1" noChangeArrowheads="1"/>
          </p:cNvSpPr>
          <p:nvPr>
            <p:ph type="subTitle" idx="1"/>
          </p:nvPr>
        </p:nvSpPr>
        <p:spPr>
          <a:xfrm>
            <a:off x="958851" y="3525838"/>
            <a:ext cx="10160000" cy="685800"/>
          </a:xfrm>
        </p:spPr>
        <p:txBody>
          <a:bodyPr/>
          <a:lstStyle>
            <a:lvl1pPr marL="0" indent="0">
              <a:buFont typeface="Times" pitchFamily="18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da-DK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172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42315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292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8851" y="1654176"/>
            <a:ext cx="5056716" cy="5051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8768" y="1654176"/>
            <a:ext cx="5058833" cy="5051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917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6156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9681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858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4062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681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9230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8851" y="1654176"/>
            <a:ext cx="5056716" cy="5051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8768" y="1654176"/>
            <a:ext cx="5058833" cy="5051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160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99501" y="898526"/>
            <a:ext cx="2578100" cy="5807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8852" y="898526"/>
            <a:ext cx="7537449" cy="5807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498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6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2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09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760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007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oleObject" Target="../embeddings/oleObject4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95"/>
          <p:cNvGraphicFramePr>
            <a:graphicFrameLocks noChangeAspect="1"/>
          </p:cNvGraphicFramePr>
          <p:nvPr userDrawn="1"/>
        </p:nvGraphicFramePr>
        <p:xfrm>
          <a:off x="1" y="0"/>
          <a:ext cx="1200150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CorelDRAW" r:id="rId15" imgW="37542960" imgH="3557880" progId="CorelDRAW.Graphic.13">
                  <p:embed/>
                </p:oleObj>
              </mc:Choice>
              <mc:Fallback>
                <p:oleObj name="CorelDRAW" r:id="rId15" imgW="37542960" imgH="3557880" progId="CorelDRAW.Graphic.13">
                  <p:embed/>
                  <p:pic>
                    <p:nvPicPr>
                      <p:cNvPr id="1026" name="Object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2001500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-16933" y="-1270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-16933" y="-1270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  <p:sp>
        <p:nvSpPr>
          <p:cNvPr id="1029" name="Rectangle 11"/>
          <p:cNvSpPr>
            <a:spLocks noChangeArrowheads="1"/>
          </p:cNvSpPr>
          <p:nvPr/>
        </p:nvSpPr>
        <p:spPr bwMode="auto">
          <a:xfrm>
            <a:off x="-16933" y="-1270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-16933" y="-1270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  <p:sp>
        <p:nvSpPr>
          <p:cNvPr id="1031" name="Rectangle 52"/>
          <p:cNvSpPr>
            <a:spLocks noChangeArrowheads="1"/>
          </p:cNvSpPr>
          <p:nvPr userDrawn="1"/>
        </p:nvSpPr>
        <p:spPr bwMode="auto">
          <a:xfrm>
            <a:off x="0" y="1546225"/>
            <a:ext cx="12192000" cy="51816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  <p:sp>
        <p:nvSpPr>
          <p:cNvPr id="1032" name="Rectangle 53"/>
          <p:cNvSpPr>
            <a:spLocks noGrp="1" noChangeArrowheads="1"/>
          </p:cNvSpPr>
          <p:nvPr>
            <p:ph type="title"/>
          </p:nvPr>
        </p:nvSpPr>
        <p:spPr bwMode="auto">
          <a:xfrm>
            <a:off x="958851" y="898525"/>
            <a:ext cx="10318749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cs-CZ"/>
              <a:t>Click to edit Master title style</a:t>
            </a:r>
          </a:p>
        </p:txBody>
      </p:sp>
      <p:sp>
        <p:nvSpPr>
          <p:cNvPr id="1033" name="Rectangle 5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8851" y="1654176"/>
            <a:ext cx="10318749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cs-CZ"/>
              <a:t>Click to edit Master text styles</a:t>
            </a:r>
          </a:p>
          <a:p>
            <a:pPr lvl="1"/>
            <a:r>
              <a:rPr lang="da-DK" altLang="cs-CZ"/>
              <a:t>Second level</a:t>
            </a:r>
          </a:p>
          <a:p>
            <a:pPr lvl="2"/>
            <a:r>
              <a:rPr lang="da-DK" altLang="cs-CZ"/>
              <a:t>Third level</a:t>
            </a:r>
          </a:p>
          <a:p>
            <a:pPr lvl="3"/>
            <a:r>
              <a:rPr lang="da-DK" altLang="cs-CZ"/>
              <a:t>Fourth level</a:t>
            </a:r>
          </a:p>
          <a:p>
            <a:pPr lvl="4"/>
            <a:r>
              <a:rPr lang="da-DK" altLang="cs-CZ"/>
              <a:t>Fifth level</a:t>
            </a:r>
          </a:p>
        </p:txBody>
      </p:sp>
      <p:sp>
        <p:nvSpPr>
          <p:cNvPr id="1034" name="Rectangle 92"/>
          <p:cNvSpPr>
            <a:spLocks noChangeArrowheads="1"/>
          </p:cNvSpPr>
          <p:nvPr userDrawn="1"/>
        </p:nvSpPr>
        <p:spPr bwMode="auto">
          <a:xfrm>
            <a:off x="11711517" y="0"/>
            <a:ext cx="480483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  <p:sp>
        <p:nvSpPr>
          <p:cNvPr id="1035" name="Rectangle 93"/>
          <p:cNvSpPr>
            <a:spLocks noChangeArrowheads="1"/>
          </p:cNvSpPr>
          <p:nvPr userDrawn="1"/>
        </p:nvSpPr>
        <p:spPr bwMode="auto">
          <a:xfrm>
            <a:off x="1" y="0"/>
            <a:ext cx="480484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cs-CZ" sz="4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3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3048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219200" indent="-3048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76400" indent="-3048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133600" indent="-304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90800" indent="-304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3048000" indent="-304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505200" indent="-304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962400" indent="-304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rgbClr val="394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11904000" y="0"/>
            <a:ext cx="288000" cy="6858000"/>
          </a:xfrm>
          <a:prstGeom prst="rect">
            <a:avLst/>
          </a:prstGeom>
          <a:solidFill>
            <a:srgbClr val="394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93415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39428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8164D8C-CB59-4934-871B-9F66CC2CA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14000"/>
            <a:ext cx="9720000" cy="12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F2E75FC-CE4D-4566-BF4B-11E94AEEF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000" y="1980000"/>
            <a:ext cx="9720000" cy="41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  <a:p>
            <a:pPr lvl="5"/>
            <a:r>
              <a:rPr lang="da-DK"/>
              <a:t>Sjette niveau</a:t>
            </a:r>
          </a:p>
          <a:p>
            <a:pPr lvl="6"/>
            <a:r>
              <a:rPr lang="da-DK"/>
              <a:t>Syvende niveau</a:t>
            </a:r>
          </a:p>
          <a:p>
            <a:pPr lvl="7"/>
            <a:r>
              <a:rPr lang="da-DK"/>
              <a:t>Ottende niveau</a:t>
            </a:r>
          </a:p>
          <a:p>
            <a:pPr lvl="8"/>
            <a:r>
              <a:rPr lang="da-DK"/>
              <a:t>Niende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5927D54-696A-40B4-820B-658BE4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0" y="6480000"/>
            <a:ext cx="468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5B7C27-3FE4-4A2D-B806-6F5728E302F6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18834146-4217-4D85-A795-60426981F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0000" y="6480000"/>
            <a:ext cx="180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D7D815-E001-4683-8B18-3683B19E45D8}" type="datetime1">
              <a:rPr lang="en-US" smtClean="0"/>
              <a:pPr/>
              <a:t>1/24/2022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691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SzPct val="10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95"/>
          <p:cNvGraphicFramePr>
            <a:graphicFrameLocks noChangeAspect="1"/>
          </p:cNvGraphicFramePr>
          <p:nvPr userDrawn="1"/>
        </p:nvGraphicFramePr>
        <p:xfrm>
          <a:off x="1" y="0"/>
          <a:ext cx="1200150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CorelDRAW" r:id="rId14" imgW="37542960" imgH="3557880" progId="CorelDRAW.Graphic.13">
                  <p:embed/>
                </p:oleObj>
              </mc:Choice>
              <mc:Fallback>
                <p:oleObj name="CorelDRAW" r:id="rId14" imgW="37542960" imgH="3557880" progId="CorelDRAW.Graphic.13">
                  <p:embed/>
                  <p:pic>
                    <p:nvPicPr>
                      <p:cNvPr id="1026" name="Object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2001500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-16933" y="-1270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-16933" y="-1270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  <p:sp>
        <p:nvSpPr>
          <p:cNvPr id="1029" name="Rectangle 11"/>
          <p:cNvSpPr>
            <a:spLocks noChangeArrowheads="1"/>
          </p:cNvSpPr>
          <p:nvPr/>
        </p:nvSpPr>
        <p:spPr bwMode="auto">
          <a:xfrm>
            <a:off x="-16933" y="-1270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-16933" y="-12700"/>
            <a:ext cx="16933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  <p:sp>
        <p:nvSpPr>
          <p:cNvPr id="1031" name="Rectangle 52"/>
          <p:cNvSpPr>
            <a:spLocks noChangeArrowheads="1"/>
          </p:cNvSpPr>
          <p:nvPr userDrawn="1"/>
        </p:nvSpPr>
        <p:spPr bwMode="auto">
          <a:xfrm>
            <a:off x="0" y="1546225"/>
            <a:ext cx="12192000" cy="51816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  <p:sp>
        <p:nvSpPr>
          <p:cNvPr id="1032" name="Rectangle 53"/>
          <p:cNvSpPr>
            <a:spLocks noGrp="1" noChangeArrowheads="1"/>
          </p:cNvSpPr>
          <p:nvPr>
            <p:ph type="title"/>
          </p:nvPr>
        </p:nvSpPr>
        <p:spPr bwMode="auto">
          <a:xfrm>
            <a:off x="958851" y="898525"/>
            <a:ext cx="10318749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cs-CZ"/>
              <a:t>Click to edit Master title style</a:t>
            </a:r>
          </a:p>
        </p:txBody>
      </p:sp>
      <p:sp>
        <p:nvSpPr>
          <p:cNvPr id="1033" name="Rectangle 5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8851" y="1654176"/>
            <a:ext cx="10318749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cs-CZ"/>
              <a:t>Click to edit Master text styles</a:t>
            </a:r>
          </a:p>
          <a:p>
            <a:pPr lvl="1"/>
            <a:r>
              <a:rPr lang="da-DK" altLang="cs-CZ"/>
              <a:t>Second level</a:t>
            </a:r>
          </a:p>
          <a:p>
            <a:pPr lvl="2"/>
            <a:r>
              <a:rPr lang="da-DK" altLang="cs-CZ"/>
              <a:t>Third level</a:t>
            </a:r>
          </a:p>
          <a:p>
            <a:pPr lvl="3"/>
            <a:r>
              <a:rPr lang="da-DK" altLang="cs-CZ"/>
              <a:t>Fourth level</a:t>
            </a:r>
          </a:p>
          <a:p>
            <a:pPr lvl="4"/>
            <a:r>
              <a:rPr lang="da-DK" altLang="cs-CZ"/>
              <a:t>Fifth level</a:t>
            </a:r>
          </a:p>
        </p:txBody>
      </p:sp>
      <p:sp>
        <p:nvSpPr>
          <p:cNvPr id="1034" name="Rectangle 92"/>
          <p:cNvSpPr>
            <a:spLocks noChangeArrowheads="1"/>
          </p:cNvSpPr>
          <p:nvPr userDrawn="1"/>
        </p:nvSpPr>
        <p:spPr bwMode="auto">
          <a:xfrm>
            <a:off x="11711517" y="0"/>
            <a:ext cx="480483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  <p:sp>
        <p:nvSpPr>
          <p:cNvPr id="1035" name="Rectangle 93"/>
          <p:cNvSpPr>
            <a:spLocks noChangeArrowheads="1"/>
          </p:cNvSpPr>
          <p:nvPr userDrawn="1"/>
        </p:nvSpPr>
        <p:spPr bwMode="auto">
          <a:xfrm>
            <a:off x="1" y="0"/>
            <a:ext cx="480484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endParaRPr lang="en-US" altLang="cs-CZ" sz="4400"/>
          </a:p>
        </p:txBody>
      </p:sp>
    </p:spTree>
    <p:extLst>
      <p:ext uri="{BB962C8B-B14F-4D97-AF65-F5344CB8AC3E}">
        <p14:creationId xmlns:p14="http://schemas.microsoft.com/office/powerpoint/2010/main" val="31937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3048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219200" indent="-3048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76400" indent="-3048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133600" indent="-304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90800" indent="-304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3048000" indent="-304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505200" indent="-304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962400" indent="-304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www.espon.eu/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5" Type="http://schemas.openxmlformats.org/officeDocument/2006/relationships/hyperlink" Target="http://www.uur.cz/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://www.dotaceeu.cz/" TargetMode="Externa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png"/><Relationship Id="rId7" Type="http://schemas.openxmlformats.org/officeDocument/2006/relationships/hyperlink" Target="http://www.uur.cz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png"/><Relationship Id="rId5" Type="http://schemas.openxmlformats.org/officeDocument/2006/relationships/hyperlink" Target="mailto:fedrova@uur.cz" TargetMode="External"/><Relationship Id="rId4" Type="http://schemas.openxmlformats.org/officeDocument/2006/relationships/hyperlink" Target="mailto:hromil@mmr.cz" TargetMode="Externa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19288" y="2590801"/>
            <a:ext cx="8353425" cy="73025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PS ESPON 2030/PS ESPON 2020</a:t>
            </a:r>
            <a:br>
              <a:rPr lang="en-GB" altLang="cs-CZ" sz="28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endParaRPr lang="da-DK" altLang="cs-CZ" sz="28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919289" y="2492376"/>
            <a:ext cx="8353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919288" y="3213101"/>
            <a:ext cx="8424862" cy="252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0800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Projekt ESPON METRO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Metropolitní rozvoj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Potenciály a limity lokální spolupráce a limity politiky soudržnosti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Brno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27. ledna 2022</a:t>
            </a:r>
            <a:endParaRPr kumimoji="0" lang="en-GB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4237039" y="2909989"/>
            <a:ext cx="65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cs-CZ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022" y="324002"/>
            <a:ext cx="256054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74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 hidden="1">
            <a:extLst>
              <a:ext uri="{FF2B5EF4-FFF2-40B4-BE49-F238E27FC236}">
                <a16:creationId xmlns:a16="http://schemas.microsoft.com/office/drawing/2014/main" id="{AF591BDE-4B46-40F3-8B45-D7BE63A150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00" y="6480000"/>
            <a:ext cx="468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865B7C27-3FE4-4A2D-B806-6F5728E302F6}" type="slidenum">
              <a:rPr lang="da-DK" smtClean="0"/>
              <a:pPr>
                <a:spcAft>
                  <a:spcPts val="600"/>
                </a:spcAft>
              </a:pPr>
              <a:t>10</a:t>
            </a:fld>
            <a:endParaRPr lang="da-DK"/>
          </a:p>
        </p:txBody>
      </p:sp>
      <p:sp>
        <p:nvSpPr>
          <p:cNvPr id="4" name="Zástupný symbol pro datum 3" hidden="1">
            <a:extLst>
              <a:ext uri="{FF2B5EF4-FFF2-40B4-BE49-F238E27FC236}">
                <a16:creationId xmlns:a16="http://schemas.microsoft.com/office/drawing/2014/main" id="{79370B3A-0440-4096-B211-6B920568F85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000000" y="6480000"/>
            <a:ext cx="180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F11BA858-80AA-4B34-B27B-B535B6FD4805}" type="datetime1">
              <a:rPr lang="en-US" smtClean="0"/>
              <a:pPr>
                <a:spcAft>
                  <a:spcPts val="600"/>
                </a:spcAft>
              </a:pPr>
              <a:t>1/25/2022</a:t>
            </a:fld>
            <a:endParaRPr lang="da-DK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79C5EDC-96C2-4508-B92F-D485B37D7E08}"/>
              </a:ext>
            </a:extLst>
          </p:cNvPr>
          <p:cNvSpPr/>
          <p:nvPr/>
        </p:nvSpPr>
        <p:spPr>
          <a:xfrm>
            <a:off x="917359" y="6188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600" b="1" dirty="0">
                <a:solidFill>
                  <a:srgbClr val="16419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Konzultace k TAP</a:t>
            </a:r>
            <a:endParaRPr lang="cs-CZ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BF41E98-9BA1-4CCA-8780-E8851C6EE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32" y="1641093"/>
            <a:ext cx="1121761" cy="1213209"/>
          </a:xfrm>
          <a:prstGeom prst="rect">
            <a:avLst/>
          </a:prstGeom>
        </p:spPr>
      </p:pic>
      <p:sp>
        <p:nvSpPr>
          <p:cNvPr id="12" name="Chevron 4">
            <a:extLst>
              <a:ext uri="{FF2B5EF4-FFF2-40B4-BE49-F238E27FC236}">
                <a16:creationId xmlns:a16="http://schemas.microsoft.com/office/drawing/2014/main" id="{E2EFB55F-7511-46FA-A91E-02EDB3DF84A7}"/>
              </a:ext>
            </a:extLst>
          </p:cNvPr>
          <p:cNvSpPr/>
          <p:nvPr/>
        </p:nvSpPr>
        <p:spPr>
          <a:xfrm>
            <a:off x="2025158" y="1647629"/>
            <a:ext cx="3168000" cy="1108066"/>
          </a:xfrm>
          <a:prstGeom prst="chevron">
            <a:avLst>
              <a:gd name="adj" fmla="val 2647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>
                <a:solidFill>
                  <a:prstClr val="white"/>
                </a:solidFill>
                <a:ea typeface="League Spartan" charset="0"/>
                <a:cs typeface="Poppins" pitchFamily="2" charset="77"/>
              </a:rPr>
              <a:t>Kick-off informa</a:t>
            </a:r>
            <a:r>
              <a:rPr lang="cs-CZ" b="1">
                <a:solidFill>
                  <a:prstClr val="white"/>
                </a:solidFill>
                <a:ea typeface="League Spartan" charset="0"/>
                <a:cs typeface="Poppins" pitchFamily="2" charset="77"/>
              </a:rPr>
              <a:t>ční den</a:t>
            </a:r>
            <a:r>
              <a:rPr lang="en-US" b="1">
                <a:solidFill>
                  <a:prstClr val="white"/>
                </a:solidFill>
                <a:ea typeface="League Spartan" charset="0"/>
                <a:cs typeface="Poppins" pitchFamily="2" charset="77"/>
              </a:rPr>
              <a:t> </a:t>
            </a:r>
            <a:endParaRPr lang="en-US" b="1" dirty="0">
              <a:solidFill>
                <a:prstClr val="white"/>
              </a:solidFill>
              <a:ea typeface="League Spartan" charset="0"/>
              <a:cs typeface="Poppins" pitchFamily="2" charset="77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221CDAC-46FB-402B-942E-C623D83D9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32" y="3168624"/>
            <a:ext cx="1127858" cy="121320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35469A3-FBC8-43A9-90CC-E64E27CAD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300" y="3186778"/>
            <a:ext cx="3292125" cy="1231499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272CC2B8-5DA8-467B-BB1C-CE84FDA6DCB3}"/>
              </a:ext>
            </a:extLst>
          </p:cNvPr>
          <p:cNvSpPr/>
          <p:nvPr/>
        </p:nvSpPr>
        <p:spPr>
          <a:xfrm>
            <a:off x="2612828" y="3507636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ea typeface="League Spartan" charset="0"/>
                <a:cs typeface="Poppins" pitchFamily="2" charset="77"/>
              </a:rPr>
              <a:t>Online zpětná vazba</a:t>
            </a:r>
          </a:p>
          <a:p>
            <a:pPr algn="ctr"/>
            <a:r>
              <a:rPr lang="cs-CZ" b="1" dirty="0">
                <a:solidFill>
                  <a:schemeClr val="bg1"/>
                </a:solidFill>
                <a:ea typeface="League Spartan" charset="0"/>
                <a:cs typeface="Poppins" pitchFamily="2" charset="77"/>
              </a:rPr>
              <a:t>do 31. 1. 2022</a:t>
            </a:r>
            <a:endParaRPr lang="en-US" b="1" dirty="0">
              <a:solidFill>
                <a:schemeClr val="bg1"/>
              </a:solidFill>
              <a:ea typeface="League Spartan" charset="0"/>
              <a:cs typeface="Poppins" pitchFamily="2" charset="77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A3269D6-53FB-416D-9273-DA6A6D70B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932" y="4742895"/>
            <a:ext cx="1121761" cy="121320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9CA92B0-E77B-4F17-AF92-608A5D1AC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7301" y="4594621"/>
            <a:ext cx="3292125" cy="1231499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2E6764C8-8732-4657-857C-201345FF9FEB}"/>
              </a:ext>
            </a:extLst>
          </p:cNvPr>
          <p:cNvSpPr/>
          <p:nvPr/>
        </p:nvSpPr>
        <p:spPr>
          <a:xfrm>
            <a:off x="2792364" y="5025704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cs-CZ" b="1" dirty="0">
                <a:solidFill>
                  <a:prstClr val="white"/>
                </a:solidFill>
                <a:ea typeface="League Spartan" charset="0"/>
                <a:cs typeface="Poppins" pitchFamily="2" charset="77"/>
              </a:rPr>
              <a:t>Expertní skupina</a:t>
            </a:r>
            <a:endParaRPr lang="en-US" b="1" dirty="0">
              <a:solidFill>
                <a:prstClr val="white"/>
              </a:solidFill>
              <a:ea typeface="League Spartan" charset="0"/>
              <a:cs typeface="Poppins" pitchFamily="2" charset="77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9D43A36-E1B0-43AA-94E7-612970438511}"/>
              </a:ext>
            </a:extLst>
          </p:cNvPr>
          <p:cNvSpPr txBox="1"/>
          <p:nvPr/>
        </p:nvSpPr>
        <p:spPr>
          <a:xfrm>
            <a:off x="610011" y="6278284"/>
            <a:ext cx="10971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Online konzultace – přes Yammer (odkaz na webu ESPON, MMR) nebo na: </a:t>
            </a:r>
            <a:r>
              <a:rPr lang="cs-CZ" b="1" dirty="0">
                <a:solidFill>
                  <a:schemeClr val="accent2"/>
                </a:solidFill>
              </a:rPr>
              <a:t>consultation@espon.eu</a:t>
            </a: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3435E8C6-4EFD-427E-BF28-341E8DD215E2}"/>
              </a:ext>
            </a:extLst>
          </p:cNvPr>
          <p:cNvGrpSpPr/>
          <p:nvPr/>
        </p:nvGrpSpPr>
        <p:grpSpPr>
          <a:xfrm>
            <a:off x="5718686" y="618885"/>
            <a:ext cx="5318163" cy="5559368"/>
            <a:chOff x="-1078007" y="1745693"/>
            <a:chExt cx="5318163" cy="5559368"/>
          </a:xfrm>
        </p:grpSpPr>
        <p:grpSp>
          <p:nvGrpSpPr>
            <p:cNvPr id="23" name="Group 146">
              <a:extLst>
                <a:ext uri="{FF2B5EF4-FFF2-40B4-BE49-F238E27FC236}">
                  <a16:creationId xmlns:a16="http://schemas.microsoft.com/office/drawing/2014/main" id="{6776FC7C-5FA2-4B19-8F75-9B914EA1910D}"/>
                </a:ext>
              </a:extLst>
            </p:cNvPr>
            <p:cNvGrpSpPr/>
            <p:nvPr/>
          </p:nvGrpSpPr>
          <p:grpSpPr>
            <a:xfrm>
              <a:off x="-1078007" y="1745693"/>
              <a:ext cx="5318163" cy="5559368"/>
              <a:chOff x="7669633" y="1854915"/>
              <a:chExt cx="8905241" cy="9309138"/>
            </a:xfrm>
          </p:grpSpPr>
          <p:sp>
            <p:nvSpPr>
              <p:cNvPr id="52" name="Freeform 2">
                <a:extLst>
                  <a:ext uri="{FF2B5EF4-FFF2-40B4-BE49-F238E27FC236}">
                    <a16:creationId xmlns:a16="http://schemas.microsoft.com/office/drawing/2014/main" id="{54DE3293-B104-47E9-A546-EF91C9A4F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6914" y="6235857"/>
                <a:ext cx="8591943" cy="4928196"/>
              </a:xfrm>
              <a:custGeom>
                <a:avLst/>
                <a:gdLst>
                  <a:gd name="T0" fmla="*/ 13069 w 13153"/>
                  <a:gd name="T1" fmla="*/ 4175 h 7545"/>
                  <a:gd name="T2" fmla="*/ 13069 w 13153"/>
                  <a:gd name="T3" fmla="*/ 4175 h 7545"/>
                  <a:gd name="T4" fmla="*/ 12863 w 13153"/>
                  <a:gd name="T5" fmla="*/ 4295 h 7545"/>
                  <a:gd name="T6" fmla="*/ 5575 w 13153"/>
                  <a:gd name="T7" fmla="*/ 88 h 7545"/>
                  <a:gd name="T8" fmla="*/ 5575 w 13153"/>
                  <a:gd name="T9" fmla="*/ 88 h 7545"/>
                  <a:gd name="T10" fmla="*/ 4985 w 13153"/>
                  <a:gd name="T11" fmla="*/ 112 h 7545"/>
                  <a:gd name="T12" fmla="*/ 358 w 13153"/>
                  <a:gd name="T13" fmla="*/ 2782 h 7545"/>
                  <a:gd name="T14" fmla="*/ 358 w 13153"/>
                  <a:gd name="T15" fmla="*/ 2782 h 7545"/>
                  <a:gd name="T16" fmla="*/ 216 w 13153"/>
                  <a:gd name="T17" fmla="*/ 2608 h 7545"/>
                  <a:gd name="T18" fmla="*/ 216 w 13153"/>
                  <a:gd name="T19" fmla="*/ 2608 h 7545"/>
                  <a:gd name="T20" fmla="*/ 134 w 13153"/>
                  <a:gd name="T21" fmla="*/ 3071 h 7545"/>
                  <a:gd name="T22" fmla="*/ 134 w 13153"/>
                  <a:gd name="T23" fmla="*/ 3071 h 7545"/>
                  <a:gd name="T24" fmla="*/ 140 w 13153"/>
                  <a:gd name="T25" fmla="*/ 3084 h 7545"/>
                  <a:gd name="T26" fmla="*/ 140 w 13153"/>
                  <a:gd name="T27" fmla="*/ 3084 h 7545"/>
                  <a:gd name="T28" fmla="*/ 228 w 13153"/>
                  <a:gd name="T29" fmla="*/ 3174 h 7545"/>
                  <a:gd name="T30" fmla="*/ 358 w 13153"/>
                  <a:gd name="T31" fmla="*/ 3248 h 7545"/>
                  <a:gd name="T32" fmla="*/ 358 w 13153"/>
                  <a:gd name="T33" fmla="*/ 3248 h 7545"/>
                  <a:gd name="T34" fmla="*/ 7646 w 13153"/>
                  <a:gd name="T35" fmla="*/ 7456 h 7545"/>
                  <a:gd name="T36" fmla="*/ 7646 w 13153"/>
                  <a:gd name="T37" fmla="*/ 7456 h 7545"/>
                  <a:gd name="T38" fmla="*/ 8236 w 13153"/>
                  <a:gd name="T39" fmla="*/ 7432 h 7545"/>
                  <a:gd name="T40" fmla="*/ 12891 w 13153"/>
                  <a:gd name="T41" fmla="*/ 4745 h 7545"/>
                  <a:gd name="T42" fmla="*/ 12891 w 13153"/>
                  <a:gd name="T43" fmla="*/ 4745 h 7545"/>
                  <a:gd name="T44" fmla="*/ 12959 w 13153"/>
                  <a:gd name="T45" fmla="*/ 4705 h 7545"/>
                  <a:gd name="T46" fmla="*/ 12959 w 13153"/>
                  <a:gd name="T47" fmla="*/ 4705 h 7545"/>
                  <a:gd name="T48" fmla="*/ 13092 w 13153"/>
                  <a:gd name="T49" fmla="*/ 4541 h 7545"/>
                  <a:gd name="T50" fmla="*/ 13092 w 13153"/>
                  <a:gd name="T51" fmla="*/ 4541 h 7545"/>
                  <a:gd name="T52" fmla="*/ 13094 w 13153"/>
                  <a:gd name="T53" fmla="*/ 4535 h 7545"/>
                  <a:gd name="T54" fmla="*/ 13094 w 13153"/>
                  <a:gd name="T55" fmla="*/ 4535 h 7545"/>
                  <a:gd name="T56" fmla="*/ 13069 w 13153"/>
                  <a:gd name="T57" fmla="*/ 4175 h 7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53" h="7545">
                    <a:moveTo>
                      <a:pt x="13069" y="4175"/>
                    </a:moveTo>
                    <a:lnTo>
                      <a:pt x="13069" y="4175"/>
                    </a:lnTo>
                    <a:cubicBezTo>
                      <a:pt x="12993" y="4135"/>
                      <a:pt x="12923" y="4197"/>
                      <a:pt x="12863" y="4295"/>
                    </a:cubicBezTo>
                    <a:lnTo>
                      <a:pt x="5575" y="88"/>
                    </a:lnTo>
                    <a:lnTo>
                      <a:pt x="5575" y="88"/>
                    </a:lnTo>
                    <a:cubicBezTo>
                      <a:pt x="5424" y="0"/>
                      <a:pt x="5159" y="11"/>
                      <a:pt x="4985" y="112"/>
                    </a:cubicBezTo>
                    <a:lnTo>
                      <a:pt x="358" y="2782"/>
                    </a:lnTo>
                    <a:lnTo>
                      <a:pt x="358" y="2782"/>
                    </a:lnTo>
                    <a:cubicBezTo>
                      <a:pt x="313" y="2680"/>
                      <a:pt x="261" y="2603"/>
                      <a:pt x="216" y="2608"/>
                    </a:cubicBezTo>
                    <a:lnTo>
                      <a:pt x="216" y="2608"/>
                    </a:lnTo>
                    <a:cubicBezTo>
                      <a:pt x="216" y="2608"/>
                      <a:pt x="0" y="2774"/>
                      <a:pt x="134" y="3071"/>
                    </a:cubicBezTo>
                    <a:lnTo>
                      <a:pt x="134" y="3071"/>
                    </a:lnTo>
                    <a:cubicBezTo>
                      <a:pt x="134" y="3071"/>
                      <a:pt x="134" y="3076"/>
                      <a:pt x="140" y="3084"/>
                    </a:cubicBezTo>
                    <a:lnTo>
                      <a:pt x="140" y="3084"/>
                    </a:lnTo>
                    <a:cubicBezTo>
                      <a:pt x="156" y="3118"/>
                      <a:pt x="185" y="3148"/>
                      <a:pt x="228" y="3174"/>
                    </a:cubicBezTo>
                    <a:lnTo>
                      <a:pt x="358" y="3248"/>
                    </a:lnTo>
                    <a:lnTo>
                      <a:pt x="358" y="3248"/>
                    </a:lnTo>
                    <a:lnTo>
                      <a:pt x="7646" y="7456"/>
                    </a:lnTo>
                    <a:lnTo>
                      <a:pt x="7646" y="7456"/>
                    </a:lnTo>
                    <a:cubicBezTo>
                      <a:pt x="7797" y="7544"/>
                      <a:pt x="8062" y="7533"/>
                      <a:pt x="8236" y="7432"/>
                    </a:cubicBezTo>
                    <a:lnTo>
                      <a:pt x="12891" y="4745"/>
                    </a:lnTo>
                    <a:lnTo>
                      <a:pt x="12891" y="4745"/>
                    </a:lnTo>
                    <a:cubicBezTo>
                      <a:pt x="12914" y="4733"/>
                      <a:pt x="12937" y="4719"/>
                      <a:pt x="12959" y="4705"/>
                    </a:cubicBezTo>
                    <a:lnTo>
                      <a:pt x="12959" y="4705"/>
                    </a:lnTo>
                    <a:cubicBezTo>
                      <a:pt x="13037" y="4657"/>
                      <a:pt x="13082" y="4599"/>
                      <a:pt x="13092" y="4541"/>
                    </a:cubicBezTo>
                    <a:lnTo>
                      <a:pt x="13092" y="4541"/>
                    </a:lnTo>
                    <a:cubicBezTo>
                      <a:pt x="13093" y="4539"/>
                      <a:pt x="13094" y="4537"/>
                      <a:pt x="13094" y="4535"/>
                    </a:cubicBezTo>
                    <a:lnTo>
                      <a:pt x="13094" y="4535"/>
                    </a:lnTo>
                    <a:cubicBezTo>
                      <a:pt x="13152" y="4318"/>
                      <a:pt x="13077" y="4180"/>
                      <a:pt x="13069" y="4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3" name="Freeform 3">
                <a:extLst>
                  <a:ext uri="{FF2B5EF4-FFF2-40B4-BE49-F238E27FC236}">
                    <a16:creationId xmlns:a16="http://schemas.microsoft.com/office/drawing/2014/main" id="{46B221D9-1E61-4A61-B6DA-7E629AD30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9633" y="6256019"/>
                <a:ext cx="8591943" cy="4890753"/>
              </a:xfrm>
              <a:custGeom>
                <a:avLst/>
                <a:gdLst>
                  <a:gd name="T0" fmla="*/ 5319 w 13153"/>
                  <a:gd name="T1" fmla="*/ 0 h 7487"/>
                  <a:gd name="T2" fmla="*/ 5575 w 13153"/>
                  <a:gd name="T3" fmla="*/ 59 h 7487"/>
                  <a:gd name="T4" fmla="*/ 12863 w 13153"/>
                  <a:gd name="T5" fmla="*/ 4266 h 7487"/>
                  <a:gd name="T6" fmla="*/ 13069 w 13153"/>
                  <a:gd name="T7" fmla="*/ 4146 h 7487"/>
                  <a:gd name="T8" fmla="*/ 13094 w 13153"/>
                  <a:gd name="T9" fmla="*/ 4506 h 7487"/>
                  <a:gd name="T10" fmla="*/ 13092 w 13153"/>
                  <a:gd name="T11" fmla="*/ 4512 h 7487"/>
                  <a:gd name="T12" fmla="*/ 12959 w 13153"/>
                  <a:gd name="T13" fmla="*/ 4676 h 7487"/>
                  <a:gd name="T14" fmla="*/ 12891 w 13153"/>
                  <a:gd name="T15" fmla="*/ 4716 h 7487"/>
                  <a:gd name="T16" fmla="*/ 8236 w 13153"/>
                  <a:gd name="T17" fmla="*/ 7403 h 7487"/>
                  <a:gd name="T18" fmla="*/ 7929 w 13153"/>
                  <a:gd name="T19" fmla="*/ 7486 h 7487"/>
                  <a:gd name="T20" fmla="*/ 7877 w 13153"/>
                  <a:gd name="T21" fmla="*/ 7486 h 7487"/>
                  <a:gd name="T22" fmla="*/ 7646 w 13153"/>
                  <a:gd name="T23" fmla="*/ 7427 h 7487"/>
                  <a:gd name="T24" fmla="*/ 358 w 13153"/>
                  <a:gd name="T25" fmla="*/ 3219 h 7487"/>
                  <a:gd name="T26" fmla="*/ 228 w 13153"/>
                  <a:gd name="T27" fmla="*/ 3145 h 7487"/>
                  <a:gd name="T28" fmla="*/ 140 w 13153"/>
                  <a:gd name="T29" fmla="*/ 3055 h 7487"/>
                  <a:gd name="T30" fmla="*/ 134 w 13153"/>
                  <a:gd name="T31" fmla="*/ 3042 h 7487"/>
                  <a:gd name="T32" fmla="*/ 216 w 13153"/>
                  <a:gd name="T33" fmla="*/ 2579 h 7487"/>
                  <a:gd name="T34" fmla="*/ 358 w 13153"/>
                  <a:gd name="T35" fmla="*/ 2753 h 7487"/>
                  <a:gd name="T36" fmla="*/ 4984 w 13153"/>
                  <a:gd name="T37" fmla="*/ 83 h 7487"/>
                  <a:gd name="T38" fmla="*/ 5308 w 13153"/>
                  <a:gd name="T39" fmla="*/ 0 h 7487"/>
                  <a:gd name="T40" fmla="*/ 5319 w 13153"/>
                  <a:gd name="T41" fmla="*/ 0 h 7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153" h="7487">
                    <a:moveTo>
                      <a:pt x="5319" y="0"/>
                    </a:moveTo>
                    <a:cubicBezTo>
                      <a:pt x="5415" y="0"/>
                      <a:pt x="5507" y="19"/>
                      <a:pt x="5575" y="59"/>
                    </a:cubicBezTo>
                    <a:lnTo>
                      <a:pt x="12863" y="4266"/>
                    </a:lnTo>
                    <a:cubicBezTo>
                      <a:pt x="12923" y="4168"/>
                      <a:pt x="12993" y="4106"/>
                      <a:pt x="13069" y="4146"/>
                    </a:cubicBezTo>
                    <a:cubicBezTo>
                      <a:pt x="13077" y="4151"/>
                      <a:pt x="13152" y="4289"/>
                      <a:pt x="13094" y="4506"/>
                    </a:cubicBezTo>
                    <a:cubicBezTo>
                      <a:pt x="13094" y="4508"/>
                      <a:pt x="13092" y="4510"/>
                      <a:pt x="13092" y="4512"/>
                    </a:cubicBezTo>
                    <a:cubicBezTo>
                      <a:pt x="13082" y="4570"/>
                      <a:pt x="13037" y="4628"/>
                      <a:pt x="12959" y="4676"/>
                    </a:cubicBezTo>
                    <a:cubicBezTo>
                      <a:pt x="12937" y="4690"/>
                      <a:pt x="12914" y="4704"/>
                      <a:pt x="12891" y="4716"/>
                    </a:cubicBezTo>
                    <a:lnTo>
                      <a:pt x="8236" y="7403"/>
                    </a:lnTo>
                    <a:cubicBezTo>
                      <a:pt x="8148" y="7454"/>
                      <a:pt x="8037" y="7482"/>
                      <a:pt x="7929" y="7486"/>
                    </a:cubicBezTo>
                    <a:lnTo>
                      <a:pt x="7877" y="7486"/>
                    </a:lnTo>
                    <a:cubicBezTo>
                      <a:pt x="7790" y="7483"/>
                      <a:pt x="7709" y="7464"/>
                      <a:pt x="7646" y="7427"/>
                    </a:cubicBezTo>
                    <a:lnTo>
                      <a:pt x="358" y="3219"/>
                    </a:lnTo>
                    <a:lnTo>
                      <a:pt x="228" y="3145"/>
                    </a:lnTo>
                    <a:cubicBezTo>
                      <a:pt x="185" y="3119"/>
                      <a:pt x="155" y="3089"/>
                      <a:pt x="140" y="3055"/>
                    </a:cubicBezTo>
                    <a:cubicBezTo>
                      <a:pt x="134" y="3047"/>
                      <a:pt x="134" y="3042"/>
                      <a:pt x="134" y="3042"/>
                    </a:cubicBezTo>
                    <a:cubicBezTo>
                      <a:pt x="0" y="2745"/>
                      <a:pt x="216" y="2579"/>
                      <a:pt x="216" y="2579"/>
                    </a:cubicBezTo>
                    <a:cubicBezTo>
                      <a:pt x="260" y="2574"/>
                      <a:pt x="314" y="2651"/>
                      <a:pt x="358" y="2753"/>
                    </a:cubicBezTo>
                    <a:lnTo>
                      <a:pt x="4984" y="83"/>
                    </a:lnTo>
                    <a:cubicBezTo>
                      <a:pt x="5077" y="29"/>
                      <a:pt x="5194" y="0"/>
                      <a:pt x="5308" y="0"/>
                    </a:cubicBezTo>
                    <a:lnTo>
                      <a:pt x="5319" y="0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4" name="Freeform 4">
                <a:extLst>
                  <a:ext uri="{FF2B5EF4-FFF2-40B4-BE49-F238E27FC236}">
                    <a16:creationId xmlns:a16="http://schemas.microsoft.com/office/drawing/2014/main" id="{E33A3002-76C6-4441-A81C-BFF42C007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02056" y="6256017"/>
                <a:ext cx="4536477" cy="2615315"/>
              </a:xfrm>
              <a:custGeom>
                <a:avLst/>
                <a:gdLst>
                  <a:gd name="T0" fmla="*/ 513 w 6945"/>
                  <a:gd name="T1" fmla="*/ 0 h 4004"/>
                  <a:gd name="T2" fmla="*/ 6944 w 6945"/>
                  <a:gd name="T3" fmla="*/ 3712 h 4004"/>
                  <a:gd name="T4" fmla="*/ 6944 w 6945"/>
                  <a:gd name="T5" fmla="*/ 4003 h 4004"/>
                  <a:gd name="T6" fmla="*/ 0 w 6945"/>
                  <a:gd name="T7" fmla="*/ 0 h 4004"/>
                  <a:gd name="T8" fmla="*/ 513 w 6945"/>
                  <a:gd name="T9" fmla="*/ 0 h 40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45" h="4004">
                    <a:moveTo>
                      <a:pt x="513" y="0"/>
                    </a:moveTo>
                    <a:lnTo>
                      <a:pt x="6944" y="3712"/>
                    </a:lnTo>
                    <a:lnTo>
                      <a:pt x="6944" y="4003"/>
                    </a:lnTo>
                    <a:lnTo>
                      <a:pt x="0" y="0"/>
                    </a:lnTo>
                    <a:lnTo>
                      <a:pt x="51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5" name="Freeform 6">
                <a:extLst>
                  <a:ext uri="{FF2B5EF4-FFF2-40B4-BE49-F238E27FC236}">
                    <a16:creationId xmlns:a16="http://schemas.microsoft.com/office/drawing/2014/main" id="{8E5AEBDB-F7BD-4204-AD63-4A67A5E99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32566" y="1993171"/>
                <a:ext cx="5204706" cy="6909846"/>
              </a:xfrm>
              <a:custGeom>
                <a:avLst/>
                <a:gdLst>
                  <a:gd name="T0" fmla="*/ 0 w 7967"/>
                  <a:gd name="T1" fmla="*/ 240 h 10577"/>
                  <a:gd name="T2" fmla="*/ 166 w 7967"/>
                  <a:gd name="T3" fmla="*/ 0 h 10577"/>
                  <a:gd name="T4" fmla="*/ 166 w 7967"/>
                  <a:gd name="T5" fmla="*/ 0 h 10577"/>
                  <a:gd name="T6" fmla="*/ 166 w 7967"/>
                  <a:gd name="T7" fmla="*/ 0 h 10577"/>
                  <a:gd name="T8" fmla="*/ 275 w 7967"/>
                  <a:gd name="T9" fmla="*/ 33 h 10577"/>
                  <a:gd name="T10" fmla="*/ 275 w 7967"/>
                  <a:gd name="T11" fmla="*/ 33 h 10577"/>
                  <a:gd name="T12" fmla="*/ 7692 w 7967"/>
                  <a:gd name="T13" fmla="*/ 4316 h 10577"/>
                  <a:gd name="T14" fmla="*/ 7692 w 7967"/>
                  <a:gd name="T15" fmla="*/ 4316 h 10577"/>
                  <a:gd name="T16" fmla="*/ 7966 w 7967"/>
                  <a:gd name="T17" fmla="*/ 4840 h 10577"/>
                  <a:gd name="T18" fmla="*/ 7966 w 7967"/>
                  <a:gd name="T19" fmla="*/ 4840 h 10577"/>
                  <a:gd name="T20" fmla="*/ 7966 w 7967"/>
                  <a:gd name="T21" fmla="*/ 10282 h 10577"/>
                  <a:gd name="T22" fmla="*/ 7966 w 7967"/>
                  <a:gd name="T23" fmla="*/ 10282 h 10577"/>
                  <a:gd name="T24" fmla="*/ 7692 w 7967"/>
                  <a:gd name="T25" fmla="*/ 10489 h 10577"/>
                  <a:gd name="T26" fmla="*/ 7692 w 7967"/>
                  <a:gd name="T27" fmla="*/ 10489 h 10577"/>
                  <a:gd name="T28" fmla="*/ 275 w 7967"/>
                  <a:gd name="T29" fmla="*/ 6207 h 10577"/>
                  <a:gd name="T30" fmla="*/ 275 w 7967"/>
                  <a:gd name="T31" fmla="*/ 6207 h 10577"/>
                  <a:gd name="T32" fmla="*/ 0 w 7967"/>
                  <a:gd name="T33" fmla="*/ 5684 h 10577"/>
                  <a:gd name="T34" fmla="*/ 0 w 7967"/>
                  <a:gd name="T35" fmla="*/ 5684 h 10577"/>
                  <a:gd name="T36" fmla="*/ 0 w 7967"/>
                  <a:gd name="T37" fmla="*/ 240 h 10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67" h="10577">
                    <a:moveTo>
                      <a:pt x="0" y="240"/>
                    </a:moveTo>
                    <a:cubicBezTo>
                      <a:pt x="0" y="90"/>
                      <a:pt x="69" y="0"/>
                      <a:pt x="166" y="0"/>
                    </a:cubicBezTo>
                    <a:lnTo>
                      <a:pt x="166" y="0"/>
                    </a:lnTo>
                    <a:lnTo>
                      <a:pt x="166" y="0"/>
                    </a:lnTo>
                    <a:cubicBezTo>
                      <a:pt x="199" y="0"/>
                      <a:pt x="236" y="11"/>
                      <a:pt x="275" y="33"/>
                    </a:cubicBezTo>
                    <a:lnTo>
                      <a:pt x="275" y="33"/>
                    </a:lnTo>
                    <a:lnTo>
                      <a:pt x="7692" y="4316"/>
                    </a:lnTo>
                    <a:lnTo>
                      <a:pt x="7692" y="4316"/>
                    </a:lnTo>
                    <a:cubicBezTo>
                      <a:pt x="7843" y="4404"/>
                      <a:pt x="7966" y="4638"/>
                      <a:pt x="7966" y="4840"/>
                    </a:cubicBezTo>
                    <a:lnTo>
                      <a:pt x="7966" y="4840"/>
                    </a:lnTo>
                    <a:lnTo>
                      <a:pt x="7966" y="10282"/>
                    </a:lnTo>
                    <a:lnTo>
                      <a:pt x="7966" y="10282"/>
                    </a:lnTo>
                    <a:cubicBezTo>
                      <a:pt x="7966" y="10484"/>
                      <a:pt x="7843" y="10576"/>
                      <a:pt x="7692" y="10489"/>
                    </a:cubicBezTo>
                    <a:lnTo>
                      <a:pt x="7692" y="10489"/>
                    </a:lnTo>
                    <a:lnTo>
                      <a:pt x="275" y="6207"/>
                    </a:lnTo>
                    <a:lnTo>
                      <a:pt x="275" y="6207"/>
                    </a:lnTo>
                    <a:cubicBezTo>
                      <a:pt x="123" y="6120"/>
                      <a:pt x="0" y="5885"/>
                      <a:pt x="0" y="5684"/>
                    </a:cubicBezTo>
                    <a:lnTo>
                      <a:pt x="0" y="5684"/>
                    </a:lnTo>
                    <a:lnTo>
                      <a:pt x="0" y="240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id="{58D8A2B4-75D6-4F5A-B004-8D3DEF344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49037" y="1854915"/>
                <a:ext cx="5425837" cy="7116576"/>
              </a:xfrm>
              <a:custGeom>
                <a:avLst/>
                <a:gdLst>
                  <a:gd name="connsiteX0" fmla="*/ 242359 w 5425837"/>
                  <a:gd name="connsiteY0" fmla="*/ 253221 h 7116576"/>
                  <a:gd name="connsiteX1" fmla="*/ 231738 w 5425837"/>
                  <a:gd name="connsiteY1" fmla="*/ 265248 h 7116576"/>
                  <a:gd name="connsiteX2" fmla="*/ 223042 w 5425837"/>
                  <a:gd name="connsiteY2" fmla="*/ 309591 h 7116576"/>
                  <a:gd name="connsiteX3" fmla="*/ 223042 w 5425837"/>
                  <a:gd name="connsiteY3" fmla="*/ 462426 h 7116576"/>
                  <a:gd name="connsiteX4" fmla="*/ 223042 w 5425837"/>
                  <a:gd name="connsiteY4" fmla="*/ 3898618 h 7116576"/>
                  <a:gd name="connsiteX5" fmla="*/ 332781 w 5425837"/>
                  <a:gd name="connsiteY5" fmla="*/ 4089336 h 7116576"/>
                  <a:gd name="connsiteX6" fmla="*/ 5150183 w 5425837"/>
                  <a:gd name="connsiteY6" fmla="*/ 6869771 h 7116576"/>
                  <a:gd name="connsiteX7" fmla="*/ 5187162 w 5425837"/>
                  <a:gd name="connsiteY7" fmla="*/ 6881603 h 7116576"/>
                  <a:gd name="connsiteX8" fmla="*/ 5198443 w 5425837"/>
                  <a:gd name="connsiteY8" fmla="*/ 6859707 h 7116576"/>
                  <a:gd name="connsiteX9" fmla="*/ 5202984 w 5425837"/>
                  <a:gd name="connsiteY9" fmla="*/ 6826512 h 7116576"/>
                  <a:gd name="connsiteX10" fmla="*/ 5202984 w 5425837"/>
                  <a:gd name="connsiteY10" fmla="*/ 3237296 h 7116576"/>
                  <a:gd name="connsiteX11" fmla="*/ 5091949 w 5425837"/>
                  <a:gd name="connsiteY11" fmla="*/ 3046534 h 7116576"/>
                  <a:gd name="connsiteX12" fmla="*/ 275629 w 5425837"/>
                  <a:gd name="connsiteY12" fmla="*/ 264794 h 7116576"/>
                  <a:gd name="connsiteX13" fmla="*/ 170132 w 5425837"/>
                  <a:gd name="connsiteY13" fmla="*/ 0 h 7116576"/>
                  <a:gd name="connsiteX14" fmla="*/ 292935 w 5425837"/>
                  <a:gd name="connsiteY14" fmla="*/ 37883 h 7116576"/>
                  <a:gd name="connsiteX15" fmla="*/ 5150183 w 5425837"/>
                  <a:gd name="connsiteY15" fmla="*/ 2837912 h 7116576"/>
                  <a:gd name="connsiteX16" fmla="*/ 5425837 w 5425837"/>
                  <a:gd name="connsiteY16" fmla="*/ 3313401 h 7116576"/>
                  <a:gd name="connsiteX17" fmla="*/ 5425837 w 5425837"/>
                  <a:gd name="connsiteY17" fmla="*/ 6902428 h 7116576"/>
                  <a:gd name="connsiteX18" fmla="*/ 5291276 w 5425837"/>
                  <a:gd name="connsiteY18" fmla="*/ 7096412 h 7116576"/>
                  <a:gd name="connsiteX19" fmla="*/ 5290669 w 5425837"/>
                  <a:gd name="connsiteY19" fmla="*/ 7096412 h 7116576"/>
                  <a:gd name="connsiteX20" fmla="*/ 5287496 w 5425837"/>
                  <a:gd name="connsiteY20" fmla="*/ 7099294 h 7116576"/>
                  <a:gd name="connsiteX21" fmla="*/ 5231723 w 5425837"/>
                  <a:gd name="connsiteY21" fmla="*/ 7116576 h 7116576"/>
                  <a:gd name="connsiteX22" fmla="*/ 5199719 w 5425837"/>
                  <a:gd name="connsiteY22" fmla="*/ 7116576 h 7116576"/>
                  <a:gd name="connsiteX23" fmla="*/ 5091949 w 5425837"/>
                  <a:gd name="connsiteY23" fmla="*/ 7079338 h 7116576"/>
                  <a:gd name="connsiteX24" fmla="*/ 275629 w 5425837"/>
                  <a:gd name="connsiteY24" fmla="*/ 4298251 h 7116576"/>
                  <a:gd name="connsiteX25" fmla="*/ 0 w 5425837"/>
                  <a:gd name="connsiteY25" fmla="*/ 3822651 h 7116576"/>
                  <a:gd name="connsiteX26" fmla="*/ 0 w 5425837"/>
                  <a:gd name="connsiteY26" fmla="*/ 232129 h 7116576"/>
                  <a:gd name="connsiteX27" fmla="*/ 11104 w 5425837"/>
                  <a:gd name="connsiteY27" fmla="*/ 149619 h 7116576"/>
                  <a:gd name="connsiteX28" fmla="*/ 27860 w 5425837"/>
                  <a:gd name="connsiteY28" fmla="*/ 116773 h 7116576"/>
                  <a:gd name="connsiteX29" fmla="*/ 28489 w 5425837"/>
                  <a:gd name="connsiteY29" fmla="*/ 112147 h 7116576"/>
                  <a:gd name="connsiteX30" fmla="*/ 170132 w 5425837"/>
                  <a:gd name="connsiteY30" fmla="*/ 0 h 711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425837" h="7116576">
                    <a:moveTo>
                      <a:pt x="242359" y="253221"/>
                    </a:moveTo>
                    <a:lnTo>
                      <a:pt x="231738" y="265248"/>
                    </a:lnTo>
                    <a:cubicBezTo>
                      <a:pt x="226145" y="277219"/>
                      <a:pt x="223042" y="292119"/>
                      <a:pt x="223042" y="309591"/>
                    </a:cubicBezTo>
                    <a:lnTo>
                      <a:pt x="223042" y="462426"/>
                    </a:lnTo>
                    <a:lnTo>
                      <a:pt x="223042" y="3898618"/>
                    </a:lnTo>
                    <a:cubicBezTo>
                      <a:pt x="223042" y="3968504"/>
                      <a:pt x="272686" y="4054066"/>
                      <a:pt x="332781" y="4089336"/>
                    </a:cubicBezTo>
                    <a:lnTo>
                      <a:pt x="5150183" y="6869771"/>
                    </a:lnTo>
                    <a:lnTo>
                      <a:pt x="5187162" y="6881603"/>
                    </a:lnTo>
                    <a:lnTo>
                      <a:pt x="5198443" y="6859707"/>
                    </a:lnTo>
                    <a:cubicBezTo>
                      <a:pt x="5201392" y="6850030"/>
                      <a:pt x="5202984" y="6838924"/>
                      <a:pt x="5202984" y="6826512"/>
                    </a:cubicBezTo>
                    <a:lnTo>
                      <a:pt x="5202984" y="3237296"/>
                    </a:lnTo>
                    <a:cubicBezTo>
                      <a:pt x="5202984" y="3166740"/>
                      <a:pt x="5153345" y="3081812"/>
                      <a:pt x="5091949" y="3046534"/>
                    </a:cubicBezTo>
                    <a:lnTo>
                      <a:pt x="275629" y="264794"/>
                    </a:lnTo>
                    <a:close/>
                    <a:moveTo>
                      <a:pt x="170132" y="0"/>
                    </a:moveTo>
                    <a:cubicBezTo>
                      <a:pt x="206712" y="0"/>
                      <a:pt x="248517" y="12410"/>
                      <a:pt x="292935" y="37883"/>
                    </a:cubicBezTo>
                    <a:lnTo>
                      <a:pt x="5150183" y="2837912"/>
                    </a:lnTo>
                    <a:cubicBezTo>
                      <a:pt x="5301727" y="2925433"/>
                      <a:pt x="5425837" y="3139011"/>
                      <a:pt x="5425837" y="3313401"/>
                    </a:cubicBezTo>
                    <a:lnTo>
                      <a:pt x="5425837" y="6902428"/>
                    </a:lnTo>
                    <a:cubicBezTo>
                      <a:pt x="5425837" y="7018034"/>
                      <a:pt x="5371621" y="7087921"/>
                      <a:pt x="5291276" y="7096412"/>
                    </a:cubicBezTo>
                    <a:lnTo>
                      <a:pt x="5290669" y="7096412"/>
                    </a:lnTo>
                    <a:lnTo>
                      <a:pt x="5287496" y="7099294"/>
                    </a:lnTo>
                    <a:cubicBezTo>
                      <a:pt x="5270871" y="7108777"/>
                      <a:pt x="5252134" y="7114616"/>
                      <a:pt x="5231723" y="7116576"/>
                    </a:cubicBezTo>
                    <a:lnTo>
                      <a:pt x="5199719" y="7116576"/>
                    </a:lnTo>
                    <a:cubicBezTo>
                      <a:pt x="5166408" y="7113962"/>
                      <a:pt x="5130485" y="7101550"/>
                      <a:pt x="5091949" y="7079338"/>
                    </a:cubicBezTo>
                    <a:lnTo>
                      <a:pt x="275629" y="4298251"/>
                    </a:lnTo>
                    <a:cubicBezTo>
                      <a:pt x="123445" y="4210709"/>
                      <a:pt x="0" y="3997081"/>
                      <a:pt x="0" y="3822651"/>
                    </a:cubicBezTo>
                    <a:lnTo>
                      <a:pt x="0" y="232129"/>
                    </a:lnTo>
                    <a:cubicBezTo>
                      <a:pt x="0" y="201261"/>
                      <a:pt x="3878" y="173659"/>
                      <a:pt x="11104" y="149619"/>
                    </a:cubicBezTo>
                    <a:lnTo>
                      <a:pt x="27860" y="116773"/>
                    </a:lnTo>
                    <a:lnTo>
                      <a:pt x="28489" y="112147"/>
                    </a:lnTo>
                    <a:cubicBezTo>
                      <a:pt x="50351" y="40046"/>
                      <a:pt x="102526" y="0"/>
                      <a:pt x="170132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7" name="Freeform 8">
                <a:extLst>
                  <a:ext uri="{FF2B5EF4-FFF2-40B4-BE49-F238E27FC236}">
                    <a16:creationId xmlns:a16="http://schemas.microsoft.com/office/drawing/2014/main" id="{ADB3CD07-949A-40E0-B96D-69C46A3F7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0444" y="6083201"/>
                <a:ext cx="8470968" cy="4890753"/>
              </a:xfrm>
              <a:custGeom>
                <a:avLst/>
                <a:gdLst>
                  <a:gd name="T0" fmla="*/ 12966 w 12967"/>
                  <a:gd name="T1" fmla="*/ 4512 h 7487"/>
                  <a:gd name="T2" fmla="*/ 12823 w 12967"/>
                  <a:gd name="T3" fmla="*/ 4682 h 7487"/>
                  <a:gd name="T4" fmla="*/ 8109 w 12967"/>
                  <a:gd name="T5" fmla="*/ 7403 h 7487"/>
                  <a:gd name="T6" fmla="*/ 7805 w 12967"/>
                  <a:gd name="T7" fmla="*/ 7486 h 7487"/>
                  <a:gd name="T8" fmla="*/ 7746 w 12967"/>
                  <a:gd name="T9" fmla="*/ 7486 h 7487"/>
                  <a:gd name="T10" fmla="*/ 7519 w 12967"/>
                  <a:gd name="T11" fmla="*/ 7428 h 7487"/>
                  <a:gd name="T12" fmla="*/ 101 w 12967"/>
                  <a:gd name="T13" fmla="*/ 3145 h 7487"/>
                  <a:gd name="T14" fmla="*/ 0 w 12967"/>
                  <a:gd name="T15" fmla="*/ 3012 h 7487"/>
                  <a:gd name="T16" fmla="*/ 0 w 12967"/>
                  <a:gd name="T17" fmla="*/ 2982 h 7487"/>
                  <a:gd name="T18" fmla="*/ 144 w 12967"/>
                  <a:gd name="T19" fmla="*/ 2804 h 7487"/>
                  <a:gd name="T20" fmla="*/ 4858 w 12967"/>
                  <a:gd name="T21" fmla="*/ 83 h 7487"/>
                  <a:gd name="T22" fmla="*/ 5192 w 12967"/>
                  <a:gd name="T23" fmla="*/ 0 h 7487"/>
                  <a:gd name="T24" fmla="*/ 5448 w 12967"/>
                  <a:gd name="T25" fmla="*/ 59 h 7487"/>
                  <a:gd name="T26" fmla="*/ 12866 w 12967"/>
                  <a:gd name="T27" fmla="*/ 4341 h 7487"/>
                  <a:gd name="T28" fmla="*/ 12966 w 12967"/>
                  <a:gd name="T29" fmla="*/ 4467 h 7487"/>
                  <a:gd name="T30" fmla="*/ 12966 w 12967"/>
                  <a:gd name="T31" fmla="*/ 4512 h 7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967" h="7487">
                    <a:moveTo>
                      <a:pt x="12966" y="4512"/>
                    </a:moveTo>
                    <a:cubicBezTo>
                      <a:pt x="12956" y="4572"/>
                      <a:pt x="12908" y="4633"/>
                      <a:pt x="12823" y="4682"/>
                    </a:cubicBezTo>
                    <a:lnTo>
                      <a:pt x="8109" y="7403"/>
                    </a:lnTo>
                    <a:cubicBezTo>
                      <a:pt x="8022" y="7454"/>
                      <a:pt x="7912" y="7482"/>
                      <a:pt x="7805" y="7486"/>
                    </a:cubicBezTo>
                    <a:lnTo>
                      <a:pt x="7746" y="7486"/>
                    </a:lnTo>
                    <a:cubicBezTo>
                      <a:pt x="7661" y="7483"/>
                      <a:pt x="7581" y="7463"/>
                      <a:pt x="7519" y="7428"/>
                    </a:cubicBezTo>
                    <a:lnTo>
                      <a:pt x="101" y="3145"/>
                    </a:lnTo>
                    <a:cubicBezTo>
                      <a:pt x="39" y="3109"/>
                      <a:pt x="5" y="3062"/>
                      <a:pt x="0" y="3012"/>
                    </a:cubicBezTo>
                    <a:lnTo>
                      <a:pt x="0" y="2982"/>
                    </a:lnTo>
                    <a:cubicBezTo>
                      <a:pt x="7" y="2920"/>
                      <a:pt x="55" y="2856"/>
                      <a:pt x="144" y="2804"/>
                    </a:cubicBezTo>
                    <a:lnTo>
                      <a:pt x="4858" y="83"/>
                    </a:lnTo>
                    <a:cubicBezTo>
                      <a:pt x="4953" y="28"/>
                      <a:pt x="5076" y="0"/>
                      <a:pt x="5192" y="0"/>
                    </a:cubicBezTo>
                    <a:cubicBezTo>
                      <a:pt x="5288" y="0"/>
                      <a:pt x="5379" y="19"/>
                      <a:pt x="5448" y="59"/>
                    </a:cubicBezTo>
                    <a:lnTo>
                      <a:pt x="12866" y="4341"/>
                    </a:lnTo>
                    <a:cubicBezTo>
                      <a:pt x="12925" y="4375"/>
                      <a:pt x="12958" y="4420"/>
                      <a:pt x="12966" y="4467"/>
                    </a:cubicBezTo>
                    <a:lnTo>
                      <a:pt x="12966" y="4512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8" name="Freeform 9">
                <a:extLst>
                  <a:ext uri="{FF2B5EF4-FFF2-40B4-BE49-F238E27FC236}">
                    <a16:creationId xmlns:a16="http://schemas.microsoft.com/office/drawing/2014/main" id="{E2BADB0E-00E6-451F-86C3-88C437E32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0444" y="6083201"/>
                <a:ext cx="8470968" cy="4890753"/>
              </a:xfrm>
              <a:custGeom>
                <a:avLst/>
                <a:gdLst>
                  <a:gd name="T0" fmla="*/ 5217 w 12967"/>
                  <a:gd name="T1" fmla="*/ 0 h 7487"/>
                  <a:gd name="T2" fmla="*/ 5448 w 12967"/>
                  <a:gd name="T3" fmla="*/ 59 h 7487"/>
                  <a:gd name="T4" fmla="*/ 12866 w 12967"/>
                  <a:gd name="T5" fmla="*/ 4341 h 7487"/>
                  <a:gd name="T6" fmla="*/ 12966 w 12967"/>
                  <a:gd name="T7" fmla="*/ 4467 h 7487"/>
                  <a:gd name="T8" fmla="*/ 12966 w 12967"/>
                  <a:gd name="T9" fmla="*/ 4512 h 7487"/>
                  <a:gd name="T10" fmla="*/ 12823 w 12967"/>
                  <a:gd name="T11" fmla="*/ 4682 h 7487"/>
                  <a:gd name="T12" fmla="*/ 8109 w 12967"/>
                  <a:gd name="T13" fmla="*/ 7403 h 7487"/>
                  <a:gd name="T14" fmla="*/ 7805 w 12967"/>
                  <a:gd name="T15" fmla="*/ 7486 h 7487"/>
                  <a:gd name="T16" fmla="*/ 7746 w 12967"/>
                  <a:gd name="T17" fmla="*/ 7486 h 7487"/>
                  <a:gd name="T18" fmla="*/ 7519 w 12967"/>
                  <a:gd name="T19" fmla="*/ 7428 h 7487"/>
                  <a:gd name="T20" fmla="*/ 101 w 12967"/>
                  <a:gd name="T21" fmla="*/ 3145 h 7487"/>
                  <a:gd name="T22" fmla="*/ 0 w 12967"/>
                  <a:gd name="T23" fmla="*/ 3012 h 7487"/>
                  <a:gd name="T24" fmla="*/ 0 w 12967"/>
                  <a:gd name="T25" fmla="*/ 2982 h 7487"/>
                  <a:gd name="T26" fmla="*/ 144 w 12967"/>
                  <a:gd name="T27" fmla="*/ 2804 h 7487"/>
                  <a:gd name="T28" fmla="*/ 4858 w 12967"/>
                  <a:gd name="T29" fmla="*/ 83 h 7487"/>
                  <a:gd name="T30" fmla="*/ 5165 w 12967"/>
                  <a:gd name="T31" fmla="*/ 0 h 7487"/>
                  <a:gd name="T32" fmla="*/ 5217 w 12967"/>
                  <a:gd name="T33" fmla="*/ 0 h 7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967" h="7487">
                    <a:moveTo>
                      <a:pt x="5217" y="0"/>
                    </a:moveTo>
                    <a:cubicBezTo>
                      <a:pt x="5303" y="3"/>
                      <a:pt x="5385" y="22"/>
                      <a:pt x="5448" y="59"/>
                    </a:cubicBezTo>
                    <a:lnTo>
                      <a:pt x="12866" y="4341"/>
                    </a:lnTo>
                    <a:cubicBezTo>
                      <a:pt x="12925" y="4375"/>
                      <a:pt x="12958" y="4420"/>
                      <a:pt x="12966" y="4467"/>
                    </a:cubicBezTo>
                    <a:lnTo>
                      <a:pt x="12966" y="4512"/>
                    </a:lnTo>
                    <a:cubicBezTo>
                      <a:pt x="12956" y="4572"/>
                      <a:pt x="12908" y="4633"/>
                      <a:pt x="12823" y="4682"/>
                    </a:cubicBezTo>
                    <a:lnTo>
                      <a:pt x="8109" y="7403"/>
                    </a:lnTo>
                    <a:cubicBezTo>
                      <a:pt x="8022" y="7454"/>
                      <a:pt x="7912" y="7482"/>
                      <a:pt x="7805" y="7486"/>
                    </a:cubicBezTo>
                    <a:lnTo>
                      <a:pt x="7746" y="7486"/>
                    </a:lnTo>
                    <a:cubicBezTo>
                      <a:pt x="7661" y="7483"/>
                      <a:pt x="7581" y="7463"/>
                      <a:pt x="7519" y="7428"/>
                    </a:cubicBezTo>
                    <a:lnTo>
                      <a:pt x="101" y="3145"/>
                    </a:lnTo>
                    <a:cubicBezTo>
                      <a:pt x="39" y="3109"/>
                      <a:pt x="5" y="3062"/>
                      <a:pt x="0" y="3012"/>
                    </a:cubicBezTo>
                    <a:lnTo>
                      <a:pt x="0" y="2982"/>
                    </a:lnTo>
                    <a:cubicBezTo>
                      <a:pt x="7" y="2920"/>
                      <a:pt x="55" y="2856"/>
                      <a:pt x="144" y="2804"/>
                    </a:cubicBezTo>
                    <a:lnTo>
                      <a:pt x="4858" y="83"/>
                    </a:lnTo>
                    <a:cubicBezTo>
                      <a:pt x="4946" y="31"/>
                      <a:pt x="5057" y="3"/>
                      <a:pt x="5165" y="0"/>
                    </a:cubicBezTo>
                    <a:lnTo>
                      <a:pt x="5217" y="0"/>
                    </a:lnTo>
                  </a:path>
                </a:pathLst>
              </a:custGeom>
              <a:noFill/>
              <a:ln w="1800" cap="flat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9" name="Freeform 10">
                <a:extLst>
                  <a:ext uri="{FF2B5EF4-FFF2-40B4-BE49-F238E27FC236}">
                    <a16:creationId xmlns:a16="http://schemas.microsoft.com/office/drawing/2014/main" id="{9148CA6A-0E2A-458A-9CFA-AB3CD6118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66491" y="6604535"/>
                <a:ext cx="5579147" cy="3223057"/>
              </a:xfrm>
              <a:custGeom>
                <a:avLst/>
                <a:gdLst>
                  <a:gd name="T0" fmla="*/ 8542 w 8543"/>
                  <a:gd name="T1" fmla="*/ 3557 h 4933"/>
                  <a:gd name="T2" fmla="*/ 8497 w 8543"/>
                  <a:gd name="T3" fmla="*/ 3611 h 4933"/>
                  <a:gd name="T4" fmla="*/ 6253 w 8543"/>
                  <a:gd name="T5" fmla="*/ 4906 h 4933"/>
                  <a:gd name="T6" fmla="*/ 6166 w 8543"/>
                  <a:gd name="T7" fmla="*/ 4932 h 4933"/>
                  <a:gd name="T8" fmla="*/ 6130 w 8543"/>
                  <a:gd name="T9" fmla="*/ 4932 h 4933"/>
                  <a:gd name="T10" fmla="*/ 6066 w 8543"/>
                  <a:gd name="T11" fmla="*/ 4914 h 4933"/>
                  <a:gd name="T12" fmla="*/ 32 w 8543"/>
                  <a:gd name="T13" fmla="*/ 1429 h 4933"/>
                  <a:gd name="T14" fmla="*/ 0 w 8543"/>
                  <a:gd name="T15" fmla="*/ 1389 h 4933"/>
                  <a:gd name="T16" fmla="*/ 0 w 8543"/>
                  <a:gd name="T17" fmla="*/ 1376 h 4933"/>
                  <a:gd name="T18" fmla="*/ 45 w 8543"/>
                  <a:gd name="T19" fmla="*/ 1321 h 4933"/>
                  <a:gd name="T20" fmla="*/ 2289 w 8543"/>
                  <a:gd name="T21" fmla="*/ 27 h 4933"/>
                  <a:gd name="T22" fmla="*/ 2395 w 8543"/>
                  <a:gd name="T23" fmla="*/ 0 h 4933"/>
                  <a:gd name="T24" fmla="*/ 2476 w 8543"/>
                  <a:gd name="T25" fmla="*/ 19 h 4933"/>
                  <a:gd name="T26" fmla="*/ 8511 w 8543"/>
                  <a:gd name="T27" fmla="*/ 3503 h 4933"/>
                  <a:gd name="T28" fmla="*/ 8542 w 8543"/>
                  <a:gd name="T29" fmla="*/ 3542 h 4933"/>
                  <a:gd name="T30" fmla="*/ 8542 w 8543"/>
                  <a:gd name="T31" fmla="*/ 3557 h 4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543" h="4933">
                    <a:moveTo>
                      <a:pt x="8542" y="3557"/>
                    </a:moveTo>
                    <a:cubicBezTo>
                      <a:pt x="8539" y="3576"/>
                      <a:pt x="8524" y="3596"/>
                      <a:pt x="8497" y="3611"/>
                    </a:cubicBezTo>
                    <a:lnTo>
                      <a:pt x="6253" y="4906"/>
                    </a:lnTo>
                    <a:cubicBezTo>
                      <a:pt x="6228" y="4921"/>
                      <a:pt x="6197" y="4930"/>
                      <a:pt x="6166" y="4932"/>
                    </a:cubicBezTo>
                    <a:lnTo>
                      <a:pt x="6130" y="4932"/>
                    </a:lnTo>
                    <a:cubicBezTo>
                      <a:pt x="6106" y="4930"/>
                      <a:pt x="6084" y="4924"/>
                      <a:pt x="6066" y="4914"/>
                    </a:cubicBezTo>
                    <a:lnTo>
                      <a:pt x="32" y="1429"/>
                    </a:lnTo>
                    <a:cubicBezTo>
                      <a:pt x="12" y="1419"/>
                      <a:pt x="2" y="1404"/>
                      <a:pt x="0" y="1389"/>
                    </a:cubicBezTo>
                    <a:lnTo>
                      <a:pt x="0" y="1376"/>
                    </a:lnTo>
                    <a:cubicBezTo>
                      <a:pt x="2" y="1357"/>
                      <a:pt x="18" y="1337"/>
                      <a:pt x="45" y="1321"/>
                    </a:cubicBezTo>
                    <a:lnTo>
                      <a:pt x="2289" y="27"/>
                    </a:lnTo>
                    <a:cubicBezTo>
                      <a:pt x="2319" y="9"/>
                      <a:pt x="2358" y="0"/>
                      <a:pt x="2395" y="0"/>
                    </a:cubicBezTo>
                    <a:cubicBezTo>
                      <a:pt x="2425" y="0"/>
                      <a:pt x="2454" y="7"/>
                      <a:pt x="2476" y="19"/>
                    </a:cubicBezTo>
                    <a:lnTo>
                      <a:pt x="8511" y="3503"/>
                    </a:lnTo>
                    <a:cubicBezTo>
                      <a:pt x="8529" y="3514"/>
                      <a:pt x="8540" y="3528"/>
                      <a:pt x="8542" y="3542"/>
                    </a:cubicBezTo>
                    <a:lnTo>
                      <a:pt x="8542" y="3557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60" name="Freeform 11">
                <a:extLst>
                  <a:ext uri="{FF2B5EF4-FFF2-40B4-BE49-F238E27FC236}">
                    <a16:creationId xmlns:a16="http://schemas.microsoft.com/office/drawing/2014/main" id="{BD7B8621-AAC3-461E-983E-A2FC2C4FA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66492" y="8367281"/>
                <a:ext cx="2523145" cy="1457433"/>
              </a:xfrm>
              <a:custGeom>
                <a:avLst/>
                <a:gdLst>
                  <a:gd name="T0" fmla="*/ 2096 w 3862"/>
                  <a:gd name="T1" fmla="*/ 2232 h 2233"/>
                  <a:gd name="T2" fmla="*/ 0 w 3862"/>
                  <a:gd name="T3" fmla="*/ 1022 h 2233"/>
                  <a:gd name="T4" fmla="*/ 0 w 3862"/>
                  <a:gd name="T5" fmla="*/ 903 h 2233"/>
                  <a:gd name="T6" fmla="*/ 1563 w 3862"/>
                  <a:gd name="T7" fmla="*/ 0 h 2233"/>
                  <a:gd name="T8" fmla="*/ 3861 w 3862"/>
                  <a:gd name="T9" fmla="*/ 1328 h 2233"/>
                  <a:gd name="T10" fmla="*/ 2297 w 3862"/>
                  <a:gd name="T11" fmla="*/ 2232 h 2233"/>
                  <a:gd name="T12" fmla="*/ 2096 w 3862"/>
                  <a:gd name="T13" fmla="*/ 2232 h 2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62" h="2233">
                    <a:moveTo>
                      <a:pt x="2096" y="2232"/>
                    </a:moveTo>
                    <a:lnTo>
                      <a:pt x="0" y="1022"/>
                    </a:lnTo>
                    <a:lnTo>
                      <a:pt x="0" y="903"/>
                    </a:lnTo>
                    <a:lnTo>
                      <a:pt x="1563" y="0"/>
                    </a:lnTo>
                    <a:lnTo>
                      <a:pt x="3861" y="1328"/>
                    </a:lnTo>
                    <a:lnTo>
                      <a:pt x="2297" y="2232"/>
                    </a:lnTo>
                    <a:lnTo>
                      <a:pt x="2096" y="2232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61" name="Freeform 12">
                <a:extLst>
                  <a:ext uri="{FF2B5EF4-FFF2-40B4-BE49-F238E27FC236}">
                    <a16:creationId xmlns:a16="http://schemas.microsoft.com/office/drawing/2014/main" id="{22BA7353-03F8-4D5A-874A-B8F8D9B53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09436" y="6604536"/>
                <a:ext cx="3436202" cy="1984527"/>
              </a:xfrm>
              <a:custGeom>
                <a:avLst/>
                <a:gdLst>
                  <a:gd name="T0" fmla="*/ 492 w 5263"/>
                  <a:gd name="T1" fmla="*/ 0 h 3038"/>
                  <a:gd name="T2" fmla="*/ 5262 w 5263"/>
                  <a:gd name="T3" fmla="*/ 2754 h 3038"/>
                  <a:gd name="T4" fmla="*/ 5262 w 5263"/>
                  <a:gd name="T5" fmla="*/ 3037 h 3038"/>
                  <a:gd name="T6" fmla="*/ 0 w 5263"/>
                  <a:gd name="T7" fmla="*/ 0 h 3038"/>
                  <a:gd name="T8" fmla="*/ 492 w 5263"/>
                  <a:gd name="T9" fmla="*/ 0 h 3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63" h="3038">
                    <a:moveTo>
                      <a:pt x="492" y="0"/>
                    </a:moveTo>
                    <a:lnTo>
                      <a:pt x="5262" y="2754"/>
                    </a:lnTo>
                    <a:lnTo>
                      <a:pt x="5262" y="3037"/>
                    </a:lnTo>
                    <a:lnTo>
                      <a:pt x="0" y="0"/>
                    </a:lnTo>
                    <a:lnTo>
                      <a:pt x="492" y="0"/>
                    </a:ln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62" name="Freeform 14">
                <a:extLst>
                  <a:ext uri="{FF2B5EF4-FFF2-40B4-BE49-F238E27FC236}">
                    <a16:creationId xmlns:a16="http://schemas.microsoft.com/office/drawing/2014/main" id="{8469D8F4-7034-4F96-99F2-237A0EFE4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7628" y="6650619"/>
                <a:ext cx="5352225" cy="3098548"/>
              </a:xfrm>
              <a:custGeom>
                <a:avLst/>
                <a:gdLst>
                  <a:gd name="connsiteX0" fmla="*/ 3747381 w 5352225"/>
                  <a:gd name="connsiteY0" fmla="*/ 2935027 h 3098548"/>
                  <a:gd name="connsiteX1" fmla="*/ 3764336 w 5352225"/>
                  <a:gd name="connsiteY1" fmla="*/ 2938967 h 3098548"/>
                  <a:gd name="connsiteX2" fmla="*/ 3948241 w 5352225"/>
                  <a:gd name="connsiteY2" fmla="*/ 3045355 h 3098548"/>
                  <a:gd name="connsiteX3" fmla="*/ 3948241 w 5352225"/>
                  <a:gd name="connsiteY3" fmla="*/ 3066369 h 3098548"/>
                  <a:gd name="connsiteX4" fmla="*/ 3945632 w 5352225"/>
                  <a:gd name="connsiteY4" fmla="*/ 3067683 h 3098548"/>
                  <a:gd name="connsiteX5" fmla="*/ 3894113 w 5352225"/>
                  <a:gd name="connsiteY5" fmla="*/ 3097235 h 3098548"/>
                  <a:gd name="connsiteX6" fmla="*/ 3892156 w 5352225"/>
                  <a:gd name="connsiteY6" fmla="*/ 3098548 h 3098548"/>
                  <a:gd name="connsiteX7" fmla="*/ 3856289 w 5352225"/>
                  <a:gd name="connsiteY7" fmla="*/ 3098548 h 3098548"/>
                  <a:gd name="connsiteX8" fmla="*/ 3672384 w 5352225"/>
                  <a:gd name="connsiteY8" fmla="*/ 2992161 h 3098548"/>
                  <a:gd name="connsiteX9" fmla="*/ 3672384 w 5352225"/>
                  <a:gd name="connsiteY9" fmla="*/ 2971803 h 3098548"/>
                  <a:gd name="connsiteX10" fmla="*/ 3674993 w 5352225"/>
                  <a:gd name="connsiteY10" fmla="*/ 2969833 h 3098548"/>
                  <a:gd name="connsiteX11" fmla="*/ 3726512 w 5352225"/>
                  <a:gd name="connsiteY11" fmla="*/ 2940281 h 3098548"/>
                  <a:gd name="connsiteX12" fmla="*/ 3747381 w 5352225"/>
                  <a:gd name="connsiteY12" fmla="*/ 2935027 h 3098548"/>
                  <a:gd name="connsiteX13" fmla="*/ 3471049 w 5352225"/>
                  <a:gd name="connsiteY13" fmla="*/ 2773730 h 3098548"/>
                  <a:gd name="connsiteX14" fmla="*/ 3487391 w 5352225"/>
                  <a:gd name="connsiteY14" fmla="*/ 2777670 h 3098548"/>
                  <a:gd name="connsiteX15" fmla="*/ 3671730 w 5352225"/>
                  <a:gd name="connsiteY15" fmla="*/ 2884058 h 3098548"/>
                  <a:gd name="connsiteX16" fmla="*/ 3671730 w 5352225"/>
                  <a:gd name="connsiteY16" fmla="*/ 2905072 h 3098548"/>
                  <a:gd name="connsiteX17" fmla="*/ 3669116 w 5352225"/>
                  <a:gd name="connsiteY17" fmla="*/ 2906386 h 3098548"/>
                  <a:gd name="connsiteX18" fmla="*/ 3618128 w 5352225"/>
                  <a:gd name="connsiteY18" fmla="*/ 2935938 h 3098548"/>
                  <a:gd name="connsiteX19" fmla="*/ 3615513 w 5352225"/>
                  <a:gd name="connsiteY19" fmla="*/ 2937251 h 3098548"/>
                  <a:gd name="connsiteX20" fmla="*/ 3579561 w 5352225"/>
                  <a:gd name="connsiteY20" fmla="*/ 2937251 h 3098548"/>
                  <a:gd name="connsiteX21" fmla="*/ 3395875 w 5352225"/>
                  <a:gd name="connsiteY21" fmla="*/ 2830864 h 3098548"/>
                  <a:gd name="connsiteX22" fmla="*/ 3395875 w 5352225"/>
                  <a:gd name="connsiteY22" fmla="*/ 2810506 h 3098548"/>
                  <a:gd name="connsiteX23" fmla="*/ 3398490 w 5352225"/>
                  <a:gd name="connsiteY23" fmla="*/ 2808536 h 3098548"/>
                  <a:gd name="connsiteX24" fmla="*/ 3449477 w 5352225"/>
                  <a:gd name="connsiteY24" fmla="*/ 2778984 h 3098548"/>
                  <a:gd name="connsiteX25" fmla="*/ 3471049 w 5352225"/>
                  <a:gd name="connsiteY25" fmla="*/ 2773730 h 3098548"/>
                  <a:gd name="connsiteX26" fmla="*/ 3604018 w 5352225"/>
                  <a:gd name="connsiteY26" fmla="*/ 2695964 h 3098548"/>
                  <a:gd name="connsiteX27" fmla="*/ 3620321 w 5352225"/>
                  <a:gd name="connsiteY27" fmla="*/ 2699889 h 3098548"/>
                  <a:gd name="connsiteX28" fmla="*/ 3804226 w 5352225"/>
                  <a:gd name="connsiteY28" fmla="*/ 2806505 h 3098548"/>
                  <a:gd name="connsiteX29" fmla="*/ 3804226 w 5352225"/>
                  <a:gd name="connsiteY29" fmla="*/ 2826127 h 3098548"/>
                  <a:gd name="connsiteX30" fmla="*/ 3800965 w 5352225"/>
                  <a:gd name="connsiteY30" fmla="*/ 2828090 h 3098548"/>
                  <a:gd name="connsiteX31" fmla="*/ 3750750 w 5352225"/>
                  <a:gd name="connsiteY31" fmla="*/ 2858178 h 3098548"/>
                  <a:gd name="connsiteX32" fmla="*/ 3748141 w 5352225"/>
                  <a:gd name="connsiteY32" fmla="*/ 2859486 h 3098548"/>
                  <a:gd name="connsiteX33" fmla="*/ 3712274 w 5352225"/>
                  <a:gd name="connsiteY33" fmla="*/ 2859486 h 3098548"/>
                  <a:gd name="connsiteX34" fmla="*/ 3528369 w 5352225"/>
                  <a:gd name="connsiteY34" fmla="*/ 2753524 h 3098548"/>
                  <a:gd name="connsiteX35" fmla="*/ 3528369 w 5352225"/>
                  <a:gd name="connsiteY35" fmla="*/ 2733247 h 3098548"/>
                  <a:gd name="connsiteX36" fmla="*/ 3531630 w 5352225"/>
                  <a:gd name="connsiteY36" fmla="*/ 2730631 h 3098548"/>
                  <a:gd name="connsiteX37" fmla="*/ 3581845 w 5352225"/>
                  <a:gd name="connsiteY37" fmla="*/ 2701851 h 3098548"/>
                  <a:gd name="connsiteX38" fmla="*/ 3604018 w 5352225"/>
                  <a:gd name="connsiteY38" fmla="*/ 2695964 h 3098548"/>
                  <a:gd name="connsiteX39" fmla="*/ 3200124 w 5352225"/>
                  <a:gd name="connsiteY39" fmla="*/ 2618194 h 3098548"/>
                  <a:gd name="connsiteX40" fmla="*/ 3217079 w 5352225"/>
                  <a:gd name="connsiteY40" fmla="*/ 2622119 h 3098548"/>
                  <a:gd name="connsiteX41" fmla="*/ 3400984 w 5352225"/>
                  <a:gd name="connsiteY41" fmla="*/ 2728082 h 3098548"/>
                  <a:gd name="connsiteX42" fmla="*/ 3400984 w 5352225"/>
                  <a:gd name="connsiteY42" fmla="*/ 2748359 h 3098548"/>
                  <a:gd name="connsiteX43" fmla="*/ 3397723 w 5352225"/>
                  <a:gd name="connsiteY43" fmla="*/ 2750321 h 3098548"/>
                  <a:gd name="connsiteX44" fmla="*/ 3346856 w 5352225"/>
                  <a:gd name="connsiteY44" fmla="*/ 2779756 h 3098548"/>
                  <a:gd name="connsiteX45" fmla="*/ 3343595 w 5352225"/>
                  <a:gd name="connsiteY45" fmla="*/ 2781718 h 3098548"/>
                  <a:gd name="connsiteX46" fmla="*/ 3309032 w 5352225"/>
                  <a:gd name="connsiteY46" fmla="*/ 2781718 h 3098548"/>
                  <a:gd name="connsiteX47" fmla="*/ 3125127 w 5352225"/>
                  <a:gd name="connsiteY47" fmla="*/ 2675100 h 3098548"/>
                  <a:gd name="connsiteX48" fmla="*/ 3125127 w 5352225"/>
                  <a:gd name="connsiteY48" fmla="*/ 2654823 h 3098548"/>
                  <a:gd name="connsiteX49" fmla="*/ 3127736 w 5352225"/>
                  <a:gd name="connsiteY49" fmla="*/ 2652861 h 3098548"/>
                  <a:gd name="connsiteX50" fmla="*/ 3178603 w 5352225"/>
                  <a:gd name="connsiteY50" fmla="*/ 2624081 h 3098548"/>
                  <a:gd name="connsiteX51" fmla="*/ 3200124 w 5352225"/>
                  <a:gd name="connsiteY51" fmla="*/ 2618194 h 3098548"/>
                  <a:gd name="connsiteX52" fmla="*/ 3886932 w 5352225"/>
                  <a:gd name="connsiteY52" fmla="*/ 2540427 h 3098548"/>
                  <a:gd name="connsiteX53" fmla="*/ 3926856 w 5352225"/>
                  <a:gd name="connsiteY53" fmla="*/ 2549552 h 3098548"/>
                  <a:gd name="connsiteX54" fmla="*/ 4373219 w 5352225"/>
                  <a:gd name="connsiteY54" fmla="*/ 2805702 h 3098548"/>
                  <a:gd name="connsiteX55" fmla="*/ 4388926 w 5352225"/>
                  <a:gd name="connsiteY55" fmla="*/ 2826559 h 3098548"/>
                  <a:gd name="connsiteX56" fmla="*/ 4388926 w 5352225"/>
                  <a:gd name="connsiteY56" fmla="*/ 2830470 h 3098548"/>
                  <a:gd name="connsiteX57" fmla="*/ 4366674 w 5352225"/>
                  <a:gd name="connsiteY57" fmla="*/ 2858497 h 3098548"/>
                  <a:gd name="connsiteX58" fmla="*/ 4246247 w 5352225"/>
                  <a:gd name="connsiteY58" fmla="*/ 2927586 h 3098548"/>
                  <a:gd name="connsiteX59" fmla="*/ 4239048 w 5352225"/>
                  <a:gd name="connsiteY59" fmla="*/ 2931496 h 3098548"/>
                  <a:gd name="connsiteX60" fmla="*/ 4153964 w 5352225"/>
                  <a:gd name="connsiteY60" fmla="*/ 2931496 h 3098548"/>
                  <a:gd name="connsiteX61" fmla="*/ 3708256 w 5352225"/>
                  <a:gd name="connsiteY61" fmla="*/ 2674694 h 3098548"/>
                  <a:gd name="connsiteX62" fmla="*/ 3692548 w 5352225"/>
                  <a:gd name="connsiteY62" fmla="*/ 2654489 h 3098548"/>
                  <a:gd name="connsiteX63" fmla="*/ 3692548 w 5352225"/>
                  <a:gd name="connsiteY63" fmla="*/ 2650578 h 3098548"/>
                  <a:gd name="connsiteX64" fmla="*/ 3714801 w 5352225"/>
                  <a:gd name="connsiteY64" fmla="*/ 2621900 h 3098548"/>
                  <a:gd name="connsiteX65" fmla="*/ 3834573 w 5352225"/>
                  <a:gd name="connsiteY65" fmla="*/ 2553463 h 3098548"/>
                  <a:gd name="connsiteX66" fmla="*/ 3886932 w 5352225"/>
                  <a:gd name="connsiteY66" fmla="*/ 2540427 h 3098548"/>
                  <a:gd name="connsiteX67" fmla="*/ 4192605 w 5352225"/>
                  <a:gd name="connsiteY67" fmla="*/ 2410813 h 3098548"/>
                  <a:gd name="connsiteX68" fmla="*/ 4218709 w 5352225"/>
                  <a:gd name="connsiteY68" fmla="*/ 2416698 h 3098548"/>
                  <a:gd name="connsiteX69" fmla="*/ 4383166 w 5352225"/>
                  <a:gd name="connsiteY69" fmla="*/ 2511508 h 3098548"/>
                  <a:gd name="connsiteX70" fmla="*/ 4383166 w 5352225"/>
                  <a:gd name="connsiteY70" fmla="*/ 2543548 h 3098548"/>
                  <a:gd name="connsiteX71" fmla="*/ 4378598 w 5352225"/>
                  <a:gd name="connsiteY71" fmla="*/ 2546163 h 3098548"/>
                  <a:gd name="connsiteX72" fmla="*/ 4224583 w 5352225"/>
                  <a:gd name="connsiteY72" fmla="*/ 2635743 h 3098548"/>
                  <a:gd name="connsiteX73" fmla="*/ 4220667 w 5352225"/>
                  <a:gd name="connsiteY73" fmla="*/ 2637704 h 3098548"/>
                  <a:gd name="connsiteX74" fmla="*/ 4165195 w 5352225"/>
                  <a:gd name="connsiteY74" fmla="*/ 2637704 h 3098548"/>
                  <a:gd name="connsiteX75" fmla="*/ 4000738 w 5352225"/>
                  <a:gd name="connsiteY75" fmla="*/ 2542894 h 3098548"/>
                  <a:gd name="connsiteX76" fmla="*/ 4000738 w 5352225"/>
                  <a:gd name="connsiteY76" fmla="*/ 2511508 h 3098548"/>
                  <a:gd name="connsiteX77" fmla="*/ 4004654 w 5352225"/>
                  <a:gd name="connsiteY77" fmla="*/ 2508893 h 3098548"/>
                  <a:gd name="connsiteX78" fmla="*/ 4159322 w 5352225"/>
                  <a:gd name="connsiteY78" fmla="*/ 2419313 h 3098548"/>
                  <a:gd name="connsiteX79" fmla="*/ 4192605 w 5352225"/>
                  <a:gd name="connsiteY79" fmla="*/ 2410813 h 3098548"/>
                  <a:gd name="connsiteX80" fmla="*/ 3058418 w 5352225"/>
                  <a:gd name="connsiteY80" fmla="*/ 2382010 h 3098548"/>
                  <a:gd name="connsiteX81" fmla="*/ 3083870 w 5352225"/>
                  <a:gd name="connsiteY81" fmla="*/ 2387895 h 3098548"/>
                  <a:gd name="connsiteX82" fmla="*/ 3248327 w 5352225"/>
                  <a:gd name="connsiteY82" fmla="*/ 2483359 h 3098548"/>
                  <a:gd name="connsiteX83" fmla="*/ 3248327 w 5352225"/>
                  <a:gd name="connsiteY83" fmla="*/ 2514745 h 3098548"/>
                  <a:gd name="connsiteX84" fmla="*/ 3244412 w 5352225"/>
                  <a:gd name="connsiteY84" fmla="*/ 2517360 h 3098548"/>
                  <a:gd name="connsiteX85" fmla="*/ 3089744 w 5352225"/>
                  <a:gd name="connsiteY85" fmla="*/ 2606940 h 3098548"/>
                  <a:gd name="connsiteX86" fmla="*/ 3085828 w 5352225"/>
                  <a:gd name="connsiteY86" fmla="*/ 2608901 h 3098548"/>
                  <a:gd name="connsiteX87" fmla="*/ 3031009 w 5352225"/>
                  <a:gd name="connsiteY87" fmla="*/ 2608901 h 3098548"/>
                  <a:gd name="connsiteX88" fmla="*/ 2865899 w 5352225"/>
                  <a:gd name="connsiteY88" fmla="*/ 2514091 h 3098548"/>
                  <a:gd name="connsiteX89" fmla="*/ 2865899 w 5352225"/>
                  <a:gd name="connsiteY89" fmla="*/ 2482705 h 3098548"/>
                  <a:gd name="connsiteX90" fmla="*/ 2870467 w 5352225"/>
                  <a:gd name="connsiteY90" fmla="*/ 2479436 h 3098548"/>
                  <a:gd name="connsiteX91" fmla="*/ 3025135 w 5352225"/>
                  <a:gd name="connsiteY91" fmla="*/ 2390510 h 3098548"/>
                  <a:gd name="connsiteX92" fmla="*/ 3058418 w 5352225"/>
                  <a:gd name="connsiteY92" fmla="*/ 2382010 h 3098548"/>
                  <a:gd name="connsiteX93" fmla="*/ 3611109 w 5352225"/>
                  <a:gd name="connsiteY93" fmla="*/ 2376249 h 3098548"/>
                  <a:gd name="connsiteX94" fmla="*/ 3636517 w 5352225"/>
                  <a:gd name="connsiteY94" fmla="*/ 2382134 h 3098548"/>
                  <a:gd name="connsiteX95" fmla="*/ 3801346 w 5352225"/>
                  <a:gd name="connsiteY95" fmla="*/ 2477598 h 3098548"/>
                  <a:gd name="connsiteX96" fmla="*/ 3801346 w 5352225"/>
                  <a:gd name="connsiteY96" fmla="*/ 2508330 h 3098548"/>
                  <a:gd name="connsiteX97" fmla="*/ 3796786 w 5352225"/>
                  <a:gd name="connsiteY97" fmla="*/ 2510945 h 3098548"/>
                  <a:gd name="connsiteX98" fmla="*/ 3642381 w 5352225"/>
                  <a:gd name="connsiteY98" fmla="*/ 2601179 h 3098548"/>
                  <a:gd name="connsiteX99" fmla="*/ 3638472 w 5352225"/>
                  <a:gd name="connsiteY99" fmla="*/ 2603140 h 3098548"/>
                  <a:gd name="connsiteX100" fmla="*/ 3583095 w 5352225"/>
                  <a:gd name="connsiteY100" fmla="*/ 2603140 h 3098548"/>
                  <a:gd name="connsiteX101" fmla="*/ 3418917 w 5352225"/>
                  <a:gd name="connsiteY101" fmla="*/ 2508330 h 3098548"/>
                  <a:gd name="connsiteX102" fmla="*/ 3418917 w 5352225"/>
                  <a:gd name="connsiteY102" fmla="*/ 2476944 h 3098548"/>
                  <a:gd name="connsiteX103" fmla="*/ 3423477 w 5352225"/>
                  <a:gd name="connsiteY103" fmla="*/ 2473675 h 3098548"/>
                  <a:gd name="connsiteX104" fmla="*/ 3577883 w 5352225"/>
                  <a:gd name="connsiteY104" fmla="*/ 2384095 h 3098548"/>
                  <a:gd name="connsiteX105" fmla="*/ 3611109 w 5352225"/>
                  <a:gd name="connsiteY105" fmla="*/ 2376249 h 3098548"/>
                  <a:gd name="connsiteX106" fmla="*/ 4442372 w 5352225"/>
                  <a:gd name="connsiteY106" fmla="*/ 2255276 h 3098548"/>
                  <a:gd name="connsiteX107" fmla="*/ 4478988 w 5352225"/>
                  <a:gd name="connsiteY107" fmla="*/ 2263776 h 3098548"/>
                  <a:gd name="connsiteX108" fmla="*/ 4894834 w 5352225"/>
                  <a:gd name="connsiteY108" fmla="*/ 2503725 h 3098548"/>
                  <a:gd name="connsiteX109" fmla="*/ 4913141 w 5352225"/>
                  <a:gd name="connsiteY109" fmla="*/ 2527916 h 3098548"/>
                  <a:gd name="connsiteX110" fmla="*/ 4913141 w 5352225"/>
                  <a:gd name="connsiteY110" fmla="*/ 2531839 h 3098548"/>
                  <a:gd name="connsiteX111" fmla="*/ 4894834 w 5352225"/>
                  <a:gd name="connsiteY111" fmla="*/ 2554722 h 3098548"/>
                  <a:gd name="connsiteX112" fmla="*/ 4492719 w 5352225"/>
                  <a:gd name="connsiteY112" fmla="*/ 2787479 h 3098548"/>
                  <a:gd name="connsiteX113" fmla="*/ 4404449 w 5352225"/>
                  <a:gd name="connsiteY113" fmla="*/ 2787479 h 3098548"/>
                  <a:gd name="connsiteX114" fmla="*/ 4273027 w 5352225"/>
                  <a:gd name="connsiteY114" fmla="*/ 2711637 h 3098548"/>
                  <a:gd name="connsiteX115" fmla="*/ 4272373 w 5352225"/>
                  <a:gd name="connsiteY115" fmla="*/ 2660640 h 3098548"/>
                  <a:gd name="connsiteX116" fmla="*/ 4456103 w 5352225"/>
                  <a:gd name="connsiteY116" fmla="*/ 2554722 h 3098548"/>
                  <a:gd name="connsiteX117" fmla="*/ 4456103 w 5352225"/>
                  <a:gd name="connsiteY117" fmla="*/ 2503071 h 3098548"/>
                  <a:gd name="connsiteX118" fmla="*/ 4260603 w 5352225"/>
                  <a:gd name="connsiteY118" fmla="*/ 2389961 h 3098548"/>
                  <a:gd name="connsiteX119" fmla="*/ 4245565 w 5352225"/>
                  <a:gd name="connsiteY119" fmla="*/ 2371655 h 3098548"/>
                  <a:gd name="connsiteX120" fmla="*/ 4245565 w 5352225"/>
                  <a:gd name="connsiteY120" fmla="*/ 2365770 h 3098548"/>
                  <a:gd name="connsiteX121" fmla="*/ 4259950 w 5352225"/>
                  <a:gd name="connsiteY121" fmla="*/ 2348117 h 3098548"/>
                  <a:gd name="connsiteX122" fmla="*/ 4406411 w 5352225"/>
                  <a:gd name="connsiteY122" fmla="*/ 2263776 h 3098548"/>
                  <a:gd name="connsiteX123" fmla="*/ 4442372 w 5352225"/>
                  <a:gd name="connsiteY123" fmla="*/ 2255276 h 3098548"/>
                  <a:gd name="connsiteX124" fmla="*/ 3905227 w 5352225"/>
                  <a:gd name="connsiteY124" fmla="*/ 2243756 h 3098548"/>
                  <a:gd name="connsiteX125" fmla="*/ 3930679 w 5352225"/>
                  <a:gd name="connsiteY125" fmla="*/ 2250276 h 3098548"/>
                  <a:gd name="connsiteX126" fmla="*/ 4095136 w 5352225"/>
                  <a:gd name="connsiteY126" fmla="*/ 2344815 h 3098548"/>
                  <a:gd name="connsiteX127" fmla="*/ 4095136 w 5352225"/>
                  <a:gd name="connsiteY127" fmla="*/ 2376110 h 3098548"/>
                  <a:gd name="connsiteX128" fmla="*/ 4091221 w 5352225"/>
                  <a:gd name="connsiteY128" fmla="*/ 2378718 h 3098548"/>
                  <a:gd name="connsiteX129" fmla="*/ 3936553 w 5352225"/>
                  <a:gd name="connsiteY129" fmla="*/ 2468041 h 3098548"/>
                  <a:gd name="connsiteX130" fmla="*/ 3931984 w 5352225"/>
                  <a:gd name="connsiteY130" fmla="*/ 2470649 h 3098548"/>
                  <a:gd name="connsiteX131" fmla="*/ 3877165 w 5352225"/>
                  <a:gd name="connsiteY131" fmla="*/ 2470649 h 3098548"/>
                  <a:gd name="connsiteX132" fmla="*/ 3712708 w 5352225"/>
                  <a:gd name="connsiteY132" fmla="*/ 2375458 h 3098548"/>
                  <a:gd name="connsiteX133" fmla="*/ 3712708 w 5352225"/>
                  <a:gd name="connsiteY133" fmla="*/ 2344815 h 3098548"/>
                  <a:gd name="connsiteX134" fmla="*/ 3717276 w 5352225"/>
                  <a:gd name="connsiteY134" fmla="*/ 2341555 h 3098548"/>
                  <a:gd name="connsiteX135" fmla="*/ 3871944 w 5352225"/>
                  <a:gd name="connsiteY135" fmla="*/ 2252232 h 3098548"/>
                  <a:gd name="connsiteX136" fmla="*/ 3905227 w 5352225"/>
                  <a:gd name="connsiteY136" fmla="*/ 2243756 h 3098548"/>
                  <a:gd name="connsiteX137" fmla="*/ 3337809 w 5352225"/>
                  <a:gd name="connsiteY137" fmla="*/ 2220713 h 3098548"/>
                  <a:gd name="connsiteX138" fmla="*/ 3363261 w 5352225"/>
                  <a:gd name="connsiteY138" fmla="*/ 2226581 h 3098548"/>
                  <a:gd name="connsiteX139" fmla="*/ 3527717 w 5352225"/>
                  <a:gd name="connsiteY139" fmla="*/ 2321772 h 3098548"/>
                  <a:gd name="connsiteX140" fmla="*/ 3527717 w 5352225"/>
                  <a:gd name="connsiteY140" fmla="*/ 2353067 h 3098548"/>
                  <a:gd name="connsiteX141" fmla="*/ 3523149 w 5352225"/>
                  <a:gd name="connsiteY141" fmla="*/ 2355675 h 3098548"/>
                  <a:gd name="connsiteX142" fmla="*/ 3369134 w 5352225"/>
                  <a:gd name="connsiteY142" fmla="*/ 2444998 h 3098548"/>
                  <a:gd name="connsiteX143" fmla="*/ 3364566 w 5352225"/>
                  <a:gd name="connsiteY143" fmla="*/ 2447606 h 3098548"/>
                  <a:gd name="connsiteX144" fmla="*/ 3309747 w 5352225"/>
                  <a:gd name="connsiteY144" fmla="*/ 2447606 h 3098548"/>
                  <a:gd name="connsiteX145" fmla="*/ 3145291 w 5352225"/>
                  <a:gd name="connsiteY145" fmla="*/ 2352415 h 3098548"/>
                  <a:gd name="connsiteX146" fmla="*/ 3145291 w 5352225"/>
                  <a:gd name="connsiteY146" fmla="*/ 2321120 h 3098548"/>
                  <a:gd name="connsiteX147" fmla="*/ 3149207 w 5352225"/>
                  <a:gd name="connsiteY147" fmla="*/ 2318512 h 3098548"/>
                  <a:gd name="connsiteX148" fmla="*/ 3304527 w 5352225"/>
                  <a:gd name="connsiteY148" fmla="*/ 2229189 h 3098548"/>
                  <a:gd name="connsiteX149" fmla="*/ 3337809 w 5352225"/>
                  <a:gd name="connsiteY149" fmla="*/ 2220713 h 3098548"/>
                  <a:gd name="connsiteX150" fmla="*/ 2752454 w 5352225"/>
                  <a:gd name="connsiteY150" fmla="*/ 2206312 h 3098548"/>
                  <a:gd name="connsiteX151" fmla="*/ 2777906 w 5352225"/>
                  <a:gd name="connsiteY151" fmla="*/ 2212832 h 3098548"/>
                  <a:gd name="connsiteX152" fmla="*/ 2943015 w 5352225"/>
                  <a:gd name="connsiteY152" fmla="*/ 2307370 h 3098548"/>
                  <a:gd name="connsiteX153" fmla="*/ 2943015 w 5352225"/>
                  <a:gd name="connsiteY153" fmla="*/ 2339317 h 3098548"/>
                  <a:gd name="connsiteX154" fmla="*/ 2939100 w 5352225"/>
                  <a:gd name="connsiteY154" fmla="*/ 2341925 h 3098548"/>
                  <a:gd name="connsiteX155" fmla="*/ 2783779 w 5352225"/>
                  <a:gd name="connsiteY155" fmla="*/ 2430595 h 3098548"/>
                  <a:gd name="connsiteX156" fmla="*/ 2779211 w 5352225"/>
                  <a:gd name="connsiteY156" fmla="*/ 2433203 h 3098548"/>
                  <a:gd name="connsiteX157" fmla="*/ 2725044 w 5352225"/>
                  <a:gd name="connsiteY157" fmla="*/ 2433203 h 3098548"/>
                  <a:gd name="connsiteX158" fmla="*/ 2560587 w 5352225"/>
                  <a:gd name="connsiteY158" fmla="*/ 2338013 h 3098548"/>
                  <a:gd name="connsiteX159" fmla="*/ 2560587 w 5352225"/>
                  <a:gd name="connsiteY159" fmla="*/ 2306718 h 3098548"/>
                  <a:gd name="connsiteX160" fmla="*/ 2564503 w 5352225"/>
                  <a:gd name="connsiteY160" fmla="*/ 2304110 h 3098548"/>
                  <a:gd name="connsiteX161" fmla="*/ 2719171 w 5352225"/>
                  <a:gd name="connsiteY161" fmla="*/ 2214788 h 3098548"/>
                  <a:gd name="connsiteX162" fmla="*/ 2752454 w 5352225"/>
                  <a:gd name="connsiteY162" fmla="*/ 2206312 h 3098548"/>
                  <a:gd name="connsiteX163" fmla="*/ 5120912 w 5352225"/>
                  <a:gd name="connsiteY163" fmla="*/ 2137184 h 3098548"/>
                  <a:gd name="connsiteX164" fmla="*/ 5159493 w 5352225"/>
                  <a:gd name="connsiteY164" fmla="*/ 2146264 h 3098548"/>
                  <a:gd name="connsiteX165" fmla="*/ 5336701 w 5352225"/>
                  <a:gd name="connsiteY165" fmla="*/ 2248085 h 3098548"/>
                  <a:gd name="connsiteX166" fmla="*/ 5330162 w 5352225"/>
                  <a:gd name="connsiteY166" fmla="*/ 2298672 h 3098548"/>
                  <a:gd name="connsiteX167" fmla="*/ 5278504 w 5352225"/>
                  <a:gd name="connsiteY167" fmla="*/ 2328505 h 3098548"/>
                  <a:gd name="connsiteX168" fmla="*/ 5270657 w 5352225"/>
                  <a:gd name="connsiteY168" fmla="*/ 2332396 h 3098548"/>
                  <a:gd name="connsiteX169" fmla="*/ 5190226 w 5352225"/>
                  <a:gd name="connsiteY169" fmla="*/ 2332396 h 3098548"/>
                  <a:gd name="connsiteX170" fmla="*/ 5012364 w 5352225"/>
                  <a:gd name="connsiteY170" fmla="*/ 2230575 h 3098548"/>
                  <a:gd name="connsiteX171" fmla="*/ 4997324 w 5352225"/>
                  <a:gd name="connsiteY171" fmla="*/ 2211767 h 3098548"/>
                  <a:gd name="connsiteX172" fmla="*/ 4997324 w 5352225"/>
                  <a:gd name="connsiteY172" fmla="*/ 2205281 h 3098548"/>
                  <a:gd name="connsiteX173" fmla="*/ 5018903 w 5352225"/>
                  <a:gd name="connsiteY173" fmla="*/ 2179340 h 3098548"/>
                  <a:gd name="connsiteX174" fmla="*/ 5070562 w 5352225"/>
                  <a:gd name="connsiteY174" fmla="*/ 2150155 h 3098548"/>
                  <a:gd name="connsiteX175" fmla="*/ 5120912 w 5352225"/>
                  <a:gd name="connsiteY175" fmla="*/ 2137184 h 3098548"/>
                  <a:gd name="connsiteX176" fmla="*/ 4167336 w 5352225"/>
                  <a:gd name="connsiteY176" fmla="*/ 2093980 h 3098548"/>
                  <a:gd name="connsiteX177" fmla="*/ 4192788 w 5352225"/>
                  <a:gd name="connsiteY177" fmla="*/ 2099865 h 3098548"/>
                  <a:gd name="connsiteX178" fmla="*/ 4357244 w 5352225"/>
                  <a:gd name="connsiteY178" fmla="*/ 2194675 h 3098548"/>
                  <a:gd name="connsiteX179" fmla="*/ 4357244 w 5352225"/>
                  <a:gd name="connsiteY179" fmla="*/ 2226715 h 3098548"/>
                  <a:gd name="connsiteX180" fmla="*/ 4353329 w 5352225"/>
                  <a:gd name="connsiteY180" fmla="*/ 2229330 h 3098548"/>
                  <a:gd name="connsiteX181" fmla="*/ 4198661 w 5352225"/>
                  <a:gd name="connsiteY181" fmla="*/ 2318256 h 3098548"/>
                  <a:gd name="connsiteX182" fmla="*/ 4194093 w 5352225"/>
                  <a:gd name="connsiteY182" fmla="*/ 2320871 h 3098548"/>
                  <a:gd name="connsiteX183" fmla="*/ 4139927 w 5352225"/>
                  <a:gd name="connsiteY183" fmla="*/ 2320871 h 3098548"/>
                  <a:gd name="connsiteX184" fmla="*/ 3974818 w 5352225"/>
                  <a:gd name="connsiteY184" fmla="*/ 2226061 h 3098548"/>
                  <a:gd name="connsiteX185" fmla="*/ 3974818 w 5352225"/>
                  <a:gd name="connsiteY185" fmla="*/ 2195329 h 3098548"/>
                  <a:gd name="connsiteX186" fmla="*/ 3979386 w 5352225"/>
                  <a:gd name="connsiteY186" fmla="*/ 2192060 h 3098548"/>
                  <a:gd name="connsiteX187" fmla="*/ 4134054 w 5352225"/>
                  <a:gd name="connsiteY187" fmla="*/ 2102480 h 3098548"/>
                  <a:gd name="connsiteX188" fmla="*/ 4167336 w 5352225"/>
                  <a:gd name="connsiteY188" fmla="*/ 2093980 h 3098548"/>
                  <a:gd name="connsiteX189" fmla="*/ 3628718 w 5352225"/>
                  <a:gd name="connsiteY189" fmla="*/ 2085339 h 3098548"/>
                  <a:gd name="connsiteX190" fmla="*/ 3654170 w 5352225"/>
                  <a:gd name="connsiteY190" fmla="*/ 2091207 h 3098548"/>
                  <a:gd name="connsiteX191" fmla="*/ 3818627 w 5352225"/>
                  <a:gd name="connsiteY191" fmla="*/ 2185745 h 3098548"/>
                  <a:gd name="connsiteX192" fmla="*/ 3818627 w 5352225"/>
                  <a:gd name="connsiteY192" fmla="*/ 2217040 h 3098548"/>
                  <a:gd name="connsiteX193" fmla="*/ 3814059 w 5352225"/>
                  <a:gd name="connsiteY193" fmla="*/ 2219648 h 3098548"/>
                  <a:gd name="connsiteX194" fmla="*/ 3659391 w 5352225"/>
                  <a:gd name="connsiteY194" fmla="*/ 2309622 h 3098548"/>
                  <a:gd name="connsiteX195" fmla="*/ 3654170 w 5352225"/>
                  <a:gd name="connsiteY195" fmla="*/ 2312230 h 3098548"/>
                  <a:gd name="connsiteX196" fmla="*/ 3600656 w 5352225"/>
                  <a:gd name="connsiteY196" fmla="*/ 2312230 h 3098548"/>
                  <a:gd name="connsiteX197" fmla="*/ 3436199 w 5352225"/>
                  <a:gd name="connsiteY197" fmla="*/ 2217040 h 3098548"/>
                  <a:gd name="connsiteX198" fmla="*/ 3436199 w 5352225"/>
                  <a:gd name="connsiteY198" fmla="*/ 2185745 h 3098548"/>
                  <a:gd name="connsiteX199" fmla="*/ 3440115 w 5352225"/>
                  <a:gd name="connsiteY199" fmla="*/ 2183137 h 3098548"/>
                  <a:gd name="connsiteX200" fmla="*/ 3594783 w 5352225"/>
                  <a:gd name="connsiteY200" fmla="*/ 2093815 h 3098548"/>
                  <a:gd name="connsiteX201" fmla="*/ 3628718 w 5352225"/>
                  <a:gd name="connsiteY201" fmla="*/ 2085339 h 3098548"/>
                  <a:gd name="connsiteX202" fmla="*/ 4652227 w 5352225"/>
                  <a:gd name="connsiteY202" fmla="*/ 2079578 h 3098548"/>
                  <a:gd name="connsiteX203" fmla="*/ 4692761 w 5352225"/>
                  <a:gd name="connsiteY203" fmla="*/ 2089375 h 3098548"/>
                  <a:gd name="connsiteX204" fmla="*/ 5151059 w 5352225"/>
                  <a:gd name="connsiteY204" fmla="*/ 2353887 h 3098548"/>
                  <a:gd name="connsiteX205" fmla="*/ 5144522 w 5352225"/>
                  <a:gd name="connsiteY205" fmla="*/ 2407443 h 3098548"/>
                  <a:gd name="connsiteX206" fmla="*/ 5025534 w 5352225"/>
                  <a:gd name="connsiteY206" fmla="*/ 2475367 h 3098548"/>
                  <a:gd name="connsiteX207" fmla="*/ 5018343 w 5352225"/>
                  <a:gd name="connsiteY207" fmla="*/ 2479286 h 3098548"/>
                  <a:gd name="connsiteX208" fmla="*/ 4932698 w 5352225"/>
                  <a:gd name="connsiteY208" fmla="*/ 2479286 h 3098548"/>
                  <a:gd name="connsiteX209" fmla="*/ 4474400 w 5352225"/>
                  <a:gd name="connsiteY209" fmla="*/ 2215426 h 3098548"/>
                  <a:gd name="connsiteX210" fmla="*/ 4458709 w 5352225"/>
                  <a:gd name="connsiteY210" fmla="*/ 2195833 h 3098548"/>
                  <a:gd name="connsiteX211" fmla="*/ 4458709 w 5352225"/>
                  <a:gd name="connsiteY211" fmla="*/ 2187996 h 3098548"/>
                  <a:gd name="connsiteX212" fmla="*/ 4480937 w 5352225"/>
                  <a:gd name="connsiteY212" fmla="*/ 2161218 h 3098548"/>
                  <a:gd name="connsiteX213" fmla="*/ 4599925 w 5352225"/>
                  <a:gd name="connsiteY213" fmla="*/ 2093293 h 3098548"/>
                  <a:gd name="connsiteX214" fmla="*/ 4652227 w 5352225"/>
                  <a:gd name="connsiteY214" fmla="*/ 2079578 h 3098548"/>
                  <a:gd name="connsiteX215" fmla="*/ 3064179 w 5352225"/>
                  <a:gd name="connsiteY215" fmla="*/ 2062297 h 3098548"/>
                  <a:gd name="connsiteX216" fmla="*/ 3089631 w 5352225"/>
                  <a:gd name="connsiteY216" fmla="*/ 2068165 h 3098548"/>
                  <a:gd name="connsiteX217" fmla="*/ 3254088 w 5352225"/>
                  <a:gd name="connsiteY217" fmla="*/ 2162703 h 3098548"/>
                  <a:gd name="connsiteX218" fmla="*/ 3254088 w 5352225"/>
                  <a:gd name="connsiteY218" fmla="*/ 2194650 h 3098548"/>
                  <a:gd name="connsiteX219" fmla="*/ 3249520 w 5352225"/>
                  <a:gd name="connsiteY219" fmla="*/ 2197258 h 3098548"/>
                  <a:gd name="connsiteX220" fmla="*/ 3095505 w 5352225"/>
                  <a:gd name="connsiteY220" fmla="*/ 2285928 h 3098548"/>
                  <a:gd name="connsiteX221" fmla="*/ 3088979 w 5352225"/>
                  <a:gd name="connsiteY221" fmla="*/ 2289188 h 3098548"/>
                  <a:gd name="connsiteX222" fmla="*/ 3036117 w 5352225"/>
                  <a:gd name="connsiteY222" fmla="*/ 2289188 h 3098548"/>
                  <a:gd name="connsiteX223" fmla="*/ 2871660 w 5352225"/>
                  <a:gd name="connsiteY223" fmla="*/ 2193998 h 3098548"/>
                  <a:gd name="connsiteX224" fmla="*/ 2871660 w 5352225"/>
                  <a:gd name="connsiteY224" fmla="*/ 2162051 h 3098548"/>
                  <a:gd name="connsiteX225" fmla="*/ 2875576 w 5352225"/>
                  <a:gd name="connsiteY225" fmla="*/ 2159443 h 3098548"/>
                  <a:gd name="connsiteX226" fmla="*/ 3030244 w 5352225"/>
                  <a:gd name="connsiteY226" fmla="*/ 2070773 h 3098548"/>
                  <a:gd name="connsiteX227" fmla="*/ 3064179 w 5352225"/>
                  <a:gd name="connsiteY227" fmla="*/ 2062297 h 3098548"/>
                  <a:gd name="connsiteX228" fmla="*/ 4837195 w 5352225"/>
                  <a:gd name="connsiteY228" fmla="*/ 1973006 h 3098548"/>
                  <a:gd name="connsiteX229" fmla="*/ 4875776 w 5352225"/>
                  <a:gd name="connsiteY229" fmla="*/ 1981465 h 3098548"/>
                  <a:gd name="connsiteX230" fmla="*/ 5053638 w 5352225"/>
                  <a:gd name="connsiteY230" fmla="*/ 2084276 h 3098548"/>
                  <a:gd name="connsiteX231" fmla="*/ 5068678 w 5352225"/>
                  <a:gd name="connsiteY231" fmla="*/ 2103146 h 3098548"/>
                  <a:gd name="connsiteX232" fmla="*/ 5068678 w 5352225"/>
                  <a:gd name="connsiteY232" fmla="*/ 2109653 h 3098548"/>
                  <a:gd name="connsiteX233" fmla="*/ 5047099 w 5352225"/>
                  <a:gd name="connsiteY233" fmla="*/ 2135031 h 3098548"/>
                  <a:gd name="connsiteX234" fmla="*/ 4995441 w 5352225"/>
                  <a:gd name="connsiteY234" fmla="*/ 2164963 h 3098548"/>
                  <a:gd name="connsiteX235" fmla="*/ 4988902 w 5352225"/>
                  <a:gd name="connsiteY235" fmla="*/ 2168216 h 3098548"/>
                  <a:gd name="connsiteX236" fmla="*/ 4906509 w 5352225"/>
                  <a:gd name="connsiteY236" fmla="*/ 2168216 h 3098548"/>
                  <a:gd name="connsiteX237" fmla="*/ 4728647 w 5352225"/>
                  <a:gd name="connsiteY237" fmla="*/ 2066056 h 3098548"/>
                  <a:gd name="connsiteX238" fmla="*/ 4735186 w 5352225"/>
                  <a:gd name="connsiteY238" fmla="*/ 2015302 h 3098548"/>
                  <a:gd name="connsiteX239" fmla="*/ 4786844 w 5352225"/>
                  <a:gd name="connsiteY239" fmla="*/ 1985369 h 3098548"/>
                  <a:gd name="connsiteX240" fmla="*/ 4837195 w 5352225"/>
                  <a:gd name="connsiteY240" fmla="*/ 1973006 h 3098548"/>
                  <a:gd name="connsiteX241" fmla="*/ 3890827 w 5352225"/>
                  <a:gd name="connsiteY241" fmla="*/ 1932683 h 3098548"/>
                  <a:gd name="connsiteX242" fmla="*/ 3916279 w 5352225"/>
                  <a:gd name="connsiteY242" fmla="*/ 1938568 h 3098548"/>
                  <a:gd name="connsiteX243" fmla="*/ 4080735 w 5352225"/>
                  <a:gd name="connsiteY243" fmla="*/ 2034032 h 3098548"/>
                  <a:gd name="connsiteX244" fmla="*/ 4080735 w 5352225"/>
                  <a:gd name="connsiteY244" fmla="*/ 2065418 h 3098548"/>
                  <a:gd name="connsiteX245" fmla="*/ 4076820 w 5352225"/>
                  <a:gd name="connsiteY245" fmla="*/ 2068033 h 3098548"/>
                  <a:gd name="connsiteX246" fmla="*/ 3921500 w 5352225"/>
                  <a:gd name="connsiteY246" fmla="*/ 2157613 h 3098548"/>
                  <a:gd name="connsiteX247" fmla="*/ 3918237 w 5352225"/>
                  <a:gd name="connsiteY247" fmla="*/ 2159574 h 3098548"/>
                  <a:gd name="connsiteX248" fmla="*/ 3862765 w 5352225"/>
                  <a:gd name="connsiteY248" fmla="*/ 2159574 h 3098548"/>
                  <a:gd name="connsiteX249" fmla="*/ 3698309 w 5352225"/>
                  <a:gd name="connsiteY249" fmla="*/ 2064764 h 3098548"/>
                  <a:gd name="connsiteX250" fmla="*/ 3698309 w 5352225"/>
                  <a:gd name="connsiteY250" fmla="*/ 2033378 h 3098548"/>
                  <a:gd name="connsiteX251" fmla="*/ 3702225 w 5352225"/>
                  <a:gd name="connsiteY251" fmla="*/ 2030763 h 3098548"/>
                  <a:gd name="connsiteX252" fmla="*/ 3857545 w 5352225"/>
                  <a:gd name="connsiteY252" fmla="*/ 1941183 h 3098548"/>
                  <a:gd name="connsiteX253" fmla="*/ 3890827 w 5352225"/>
                  <a:gd name="connsiteY253" fmla="*/ 1932683 h 3098548"/>
                  <a:gd name="connsiteX254" fmla="*/ 3351882 w 5352225"/>
                  <a:gd name="connsiteY254" fmla="*/ 1924042 h 3098548"/>
                  <a:gd name="connsiteX255" fmla="*/ 3377290 w 5352225"/>
                  <a:gd name="connsiteY255" fmla="*/ 1929273 h 3098548"/>
                  <a:gd name="connsiteX256" fmla="*/ 3542120 w 5352225"/>
                  <a:gd name="connsiteY256" fmla="*/ 2024736 h 3098548"/>
                  <a:gd name="connsiteX257" fmla="*/ 3542120 w 5352225"/>
                  <a:gd name="connsiteY257" fmla="*/ 2056122 h 3098548"/>
                  <a:gd name="connsiteX258" fmla="*/ 3537559 w 5352225"/>
                  <a:gd name="connsiteY258" fmla="*/ 2058737 h 3098548"/>
                  <a:gd name="connsiteX259" fmla="*/ 3383154 w 5352225"/>
                  <a:gd name="connsiteY259" fmla="*/ 2148316 h 3098548"/>
                  <a:gd name="connsiteX260" fmla="*/ 3377942 w 5352225"/>
                  <a:gd name="connsiteY260" fmla="*/ 2150931 h 3098548"/>
                  <a:gd name="connsiteX261" fmla="*/ 3323868 w 5352225"/>
                  <a:gd name="connsiteY261" fmla="*/ 2150931 h 3098548"/>
                  <a:gd name="connsiteX262" fmla="*/ 3159690 w 5352225"/>
                  <a:gd name="connsiteY262" fmla="*/ 2056122 h 3098548"/>
                  <a:gd name="connsiteX263" fmla="*/ 3159690 w 5352225"/>
                  <a:gd name="connsiteY263" fmla="*/ 2024736 h 3098548"/>
                  <a:gd name="connsiteX264" fmla="*/ 3164250 w 5352225"/>
                  <a:gd name="connsiteY264" fmla="*/ 2021467 h 3098548"/>
                  <a:gd name="connsiteX265" fmla="*/ 3318656 w 5352225"/>
                  <a:gd name="connsiteY265" fmla="*/ 1931888 h 3098548"/>
                  <a:gd name="connsiteX266" fmla="*/ 3351882 w 5352225"/>
                  <a:gd name="connsiteY266" fmla="*/ 1924042 h 3098548"/>
                  <a:gd name="connsiteX267" fmla="*/ 4366076 w 5352225"/>
                  <a:gd name="connsiteY267" fmla="*/ 1909640 h 3098548"/>
                  <a:gd name="connsiteX268" fmla="*/ 4391528 w 5352225"/>
                  <a:gd name="connsiteY268" fmla="*/ 1915525 h 3098548"/>
                  <a:gd name="connsiteX269" fmla="*/ 4555985 w 5352225"/>
                  <a:gd name="connsiteY269" fmla="*/ 2010989 h 3098548"/>
                  <a:gd name="connsiteX270" fmla="*/ 4555985 w 5352225"/>
                  <a:gd name="connsiteY270" fmla="*/ 2042375 h 3098548"/>
                  <a:gd name="connsiteX271" fmla="*/ 4552070 w 5352225"/>
                  <a:gd name="connsiteY271" fmla="*/ 2044990 h 3098548"/>
                  <a:gd name="connsiteX272" fmla="*/ 4396749 w 5352225"/>
                  <a:gd name="connsiteY272" fmla="*/ 2134570 h 3098548"/>
                  <a:gd name="connsiteX273" fmla="*/ 4393486 w 5352225"/>
                  <a:gd name="connsiteY273" fmla="*/ 2136531 h 3098548"/>
                  <a:gd name="connsiteX274" fmla="*/ 4338014 w 5352225"/>
                  <a:gd name="connsiteY274" fmla="*/ 2136531 h 3098548"/>
                  <a:gd name="connsiteX275" fmla="*/ 4173557 w 5352225"/>
                  <a:gd name="connsiteY275" fmla="*/ 2041721 h 3098548"/>
                  <a:gd name="connsiteX276" fmla="*/ 4173557 w 5352225"/>
                  <a:gd name="connsiteY276" fmla="*/ 2010335 h 3098548"/>
                  <a:gd name="connsiteX277" fmla="*/ 4177473 w 5352225"/>
                  <a:gd name="connsiteY277" fmla="*/ 2007720 h 3098548"/>
                  <a:gd name="connsiteX278" fmla="*/ 4332793 w 5352225"/>
                  <a:gd name="connsiteY278" fmla="*/ 1918140 h 3098548"/>
                  <a:gd name="connsiteX279" fmla="*/ 4366076 w 5352225"/>
                  <a:gd name="connsiteY279" fmla="*/ 1909640 h 3098548"/>
                  <a:gd name="connsiteX280" fmla="*/ 2790224 w 5352225"/>
                  <a:gd name="connsiteY280" fmla="*/ 1903880 h 3098548"/>
                  <a:gd name="connsiteX281" fmla="*/ 2816284 w 5352225"/>
                  <a:gd name="connsiteY281" fmla="*/ 1909748 h 3098548"/>
                  <a:gd name="connsiteX282" fmla="*/ 2980460 w 5352225"/>
                  <a:gd name="connsiteY282" fmla="*/ 2004939 h 3098548"/>
                  <a:gd name="connsiteX283" fmla="*/ 2980460 w 5352225"/>
                  <a:gd name="connsiteY283" fmla="*/ 2036234 h 3098548"/>
                  <a:gd name="connsiteX284" fmla="*/ 2975900 w 5352225"/>
                  <a:gd name="connsiteY284" fmla="*/ 2038842 h 3098548"/>
                  <a:gd name="connsiteX285" fmla="*/ 2821496 w 5352225"/>
                  <a:gd name="connsiteY285" fmla="*/ 2128165 h 3098548"/>
                  <a:gd name="connsiteX286" fmla="*/ 2816935 w 5352225"/>
                  <a:gd name="connsiteY286" fmla="*/ 2130773 h 3098548"/>
                  <a:gd name="connsiteX287" fmla="*/ 2762861 w 5352225"/>
                  <a:gd name="connsiteY287" fmla="*/ 2130773 h 3098548"/>
                  <a:gd name="connsiteX288" fmla="*/ 2598033 w 5352225"/>
                  <a:gd name="connsiteY288" fmla="*/ 2035582 h 3098548"/>
                  <a:gd name="connsiteX289" fmla="*/ 2598033 w 5352225"/>
                  <a:gd name="connsiteY289" fmla="*/ 2004939 h 3098548"/>
                  <a:gd name="connsiteX290" fmla="*/ 2602593 w 5352225"/>
                  <a:gd name="connsiteY290" fmla="*/ 2001679 h 3098548"/>
                  <a:gd name="connsiteX291" fmla="*/ 2756998 w 5352225"/>
                  <a:gd name="connsiteY291" fmla="*/ 1912356 h 3098548"/>
                  <a:gd name="connsiteX292" fmla="*/ 2790224 w 5352225"/>
                  <a:gd name="connsiteY292" fmla="*/ 1903880 h 3098548"/>
                  <a:gd name="connsiteX293" fmla="*/ 4552325 w 5352225"/>
                  <a:gd name="connsiteY293" fmla="*/ 1805949 h 3098548"/>
                  <a:gd name="connsiteX294" fmla="*/ 4591643 w 5352225"/>
                  <a:gd name="connsiteY294" fmla="*/ 1815029 h 3098548"/>
                  <a:gd name="connsiteX295" fmla="*/ 4769232 w 5352225"/>
                  <a:gd name="connsiteY295" fmla="*/ 1916850 h 3098548"/>
                  <a:gd name="connsiteX296" fmla="*/ 4762679 w 5352225"/>
                  <a:gd name="connsiteY296" fmla="*/ 1967437 h 3098548"/>
                  <a:gd name="connsiteX297" fmla="*/ 4710909 w 5352225"/>
                  <a:gd name="connsiteY297" fmla="*/ 1997270 h 3098548"/>
                  <a:gd name="connsiteX298" fmla="*/ 4703046 w 5352225"/>
                  <a:gd name="connsiteY298" fmla="*/ 2001161 h 3098548"/>
                  <a:gd name="connsiteX299" fmla="*/ 4622443 w 5352225"/>
                  <a:gd name="connsiteY299" fmla="*/ 2001161 h 3098548"/>
                  <a:gd name="connsiteX300" fmla="*/ 4444199 w 5352225"/>
                  <a:gd name="connsiteY300" fmla="*/ 1899340 h 3098548"/>
                  <a:gd name="connsiteX301" fmla="*/ 4450752 w 5352225"/>
                  <a:gd name="connsiteY301" fmla="*/ 1848753 h 3098548"/>
                  <a:gd name="connsiteX302" fmla="*/ 4502521 w 5352225"/>
                  <a:gd name="connsiteY302" fmla="*/ 1818920 h 3098548"/>
                  <a:gd name="connsiteX303" fmla="*/ 4552325 w 5352225"/>
                  <a:gd name="connsiteY303" fmla="*/ 1805949 h 3098548"/>
                  <a:gd name="connsiteX304" fmla="*/ 3613666 w 5352225"/>
                  <a:gd name="connsiteY304" fmla="*/ 1774266 h 3098548"/>
                  <a:gd name="connsiteX305" fmla="*/ 3639770 w 5352225"/>
                  <a:gd name="connsiteY305" fmla="*/ 1780151 h 3098548"/>
                  <a:gd name="connsiteX306" fmla="*/ 3804226 w 5352225"/>
                  <a:gd name="connsiteY306" fmla="*/ 1875614 h 3098548"/>
                  <a:gd name="connsiteX307" fmla="*/ 3804226 w 5352225"/>
                  <a:gd name="connsiteY307" fmla="*/ 1906346 h 3098548"/>
                  <a:gd name="connsiteX308" fmla="*/ 3799658 w 5352225"/>
                  <a:gd name="connsiteY308" fmla="*/ 1908961 h 3098548"/>
                  <a:gd name="connsiteX309" fmla="*/ 3644991 w 5352225"/>
                  <a:gd name="connsiteY309" fmla="*/ 1999194 h 3098548"/>
                  <a:gd name="connsiteX310" fmla="*/ 3641728 w 5352225"/>
                  <a:gd name="connsiteY310" fmla="*/ 2001155 h 3098548"/>
                  <a:gd name="connsiteX311" fmla="*/ 3585604 w 5352225"/>
                  <a:gd name="connsiteY311" fmla="*/ 2001155 h 3098548"/>
                  <a:gd name="connsiteX312" fmla="*/ 3421800 w 5352225"/>
                  <a:gd name="connsiteY312" fmla="*/ 1906346 h 3098548"/>
                  <a:gd name="connsiteX313" fmla="*/ 3421800 w 5352225"/>
                  <a:gd name="connsiteY313" fmla="*/ 1874960 h 3098548"/>
                  <a:gd name="connsiteX314" fmla="*/ 3425716 w 5352225"/>
                  <a:gd name="connsiteY314" fmla="*/ 1871691 h 3098548"/>
                  <a:gd name="connsiteX315" fmla="*/ 3580383 w 5352225"/>
                  <a:gd name="connsiteY315" fmla="*/ 1782112 h 3098548"/>
                  <a:gd name="connsiteX316" fmla="*/ 3613666 w 5352225"/>
                  <a:gd name="connsiteY316" fmla="*/ 1774266 h 3098548"/>
                  <a:gd name="connsiteX317" fmla="*/ 3075048 w 5352225"/>
                  <a:gd name="connsiteY317" fmla="*/ 1765625 h 3098548"/>
                  <a:gd name="connsiteX318" fmla="*/ 3100500 w 5352225"/>
                  <a:gd name="connsiteY318" fmla="*/ 1771510 h 3098548"/>
                  <a:gd name="connsiteX319" fmla="*/ 3265609 w 5352225"/>
                  <a:gd name="connsiteY319" fmla="*/ 1866974 h 3098548"/>
                  <a:gd name="connsiteX320" fmla="*/ 3265609 w 5352225"/>
                  <a:gd name="connsiteY320" fmla="*/ 1898360 h 3098548"/>
                  <a:gd name="connsiteX321" fmla="*/ 3261694 w 5352225"/>
                  <a:gd name="connsiteY321" fmla="*/ 1900975 h 3098548"/>
                  <a:gd name="connsiteX322" fmla="*/ 3106373 w 5352225"/>
                  <a:gd name="connsiteY322" fmla="*/ 1990555 h 3098548"/>
                  <a:gd name="connsiteX323" fmla="*/ 3102457 w 5352225"/>
                  <a:gd name="connsiteY323" fmla="*/ 1992516 h 3098548"/>
                  <a:gd name="connsiteX324" fmla="*/ 3047638 w 5352225"/>
                  <a:gd name="connsiteY324" fmla="*/ 1992516 h 3098548"/>
                  <a:gd name="connsiteX325" fmla="*/ 2883181 w 5352225"/>
                  <a:gd name="connsiteY325" fmla="*/ 1897706 h 3098548"/>
                  <a:gd name="connsiteX326" fmla="*/ 2883181 w 5352225"/>
                  <a:gd name="connsiteY326" fmla="*/ 1865666 h 3098548"/>
                  <a:gd name="connsiteX327" fmla="*/ 2887097 w 5352225"/>
                  <a:gd name="connsiteY327" fmla="*/ 1863051 h 3098548"/>
                  <a:gd name="connsiteX328" fmla="*/ 3041765 w 5352225"/>
                  <a:gd name="connsiteY328" fmla="*/ 1774125 h 3098548"/>
                  <a:gd name="connsiteX329" fmla="*/ 3075048 w 5352225"/>
                  <a:gd name="connsiteY329" fmla="*/ 1765625 h 3098548"/>
                  <a:gd name="connsiteX330" fmla="*/ 4083806 w 5352225"/>
                  <a:gd name="connsiteY330" fmla="*/ 1745463 h 3098548"/>
                  <a:gd name="connsiteX331" fmla="*/ 4109258 w 5352225"/>
                  <a:gd name="connsiteY331" fmla="*/ 1751348 h 3098548"/>
                  <a:gd name="connsiteX332" fmla="*/ 4273715 w 5352225"/>
                  <a:gd name="connsiteY332" fmla="*/ 1846157 h 3098548"/>
                  <a:gd name="connsiteX333" fmla="*/ 4273715 w 5352225"/>
                  <a:gd name="connsiteY333" fmla="*/ 1877543 h 3098548"/>
                  <a:gd name="connsiteX334" fmla="*/ 4269800 w 5352225"/>
                  <a:gd name="connsiteY334" fmla="*/ 1880158 h 3098548"/>
                  <a:gd name="connsiteX335" fmla="*/ 4114479 w 5352225"/>
                  <a:gd name="connsiteY335" fmla="*/ 1969737 h 3098548"/>
                  <a:gd name="connsiteX336" fmla="*/ 4109911 w 5352225"/>
                  <a:gd name="connsiteY336" fmla="*/ 1972352 h 3098548"/>
                  <a:gd name="connsiteX337" fmla="*/ 4055744 w 5352225"/>
                  <a:gd name="connsiteY337" fmla="*/ 1972352 h 3098548"/>
                  <a:gd name="connsiteX338" fmla="*/ 3891287 w 5352225"/>
                  <a:gd name="connsiteY338" fmla="*/ 1877543 h 3098548"/>
                  <a:gd name="connsiteX339" fmla="*/ 3891287 w 5352225"/>
                  <a:gd name="connsiteY339" fmla="*/ 1845503 h 3098548"/>
                  <a:gd name="connsiteX340" fmla="*/ 3895203 w 5352225"/>
                  <a:gd name="connsiteY340" fmla="*/ 1842888 h 3098548"/>
                  <a:gd name="connsiteX341" fmla="*/ 4050523 w 5352225"/>
                  <a:gd name="connsiteY341" fmla="*/ 1753309 h 3098548"/>
                  <a:gd name="connsiteX342" fmla="*/ 4083806 w 5352225"/>
                  <a:gd name="connsiteY342" fmla="*/ 1745463 h 3098548"/>
                  <a:gd name="connsiteX343" fmla="*/ 2519803 w 5352225"/>
                  <a:gd name="connsiteY343" fmla="*/ 1745463 h 3098548"/>
                  <a:gd name="connsiteX344" fmla="*/ 2545255 w 5352225"/>
                  <a:gd name="connsiteY344" fmla="*/ 1751331 h 3098548"/>
                  <a:gd name="connsiteX345" fmla="*/ 2709711 w 5352225"/>
                  <a:gd name="connsiteY345" fmla="*/ 1845869 h 3098548"/>
                  <a:gd name="connsiteX346" fmla="*/ 2709711 w 5352225"/>
                  <a:gd name="connsiteY346" fmla="*/ 1878468 h 3098548"/>
                  <a:gd name="connsiteX347" fmla="*/ 2705796 w 5352225"/>
                  <a:gd name="connsiteY347" fmla="*/ 1880424 h 3098548"/>
                  <a:gd name="connsiteX348" fmla="*/ 2551128 w 5352225"/>
                  <a:gd name="connsiteY348" fmla="*/ 1969746 h 3098548"/>
                  <a:gd name="connsiteX349" fmla="*/ 2545908 w 5352225"/>
                  <a:gd name="connsiteY349" fmla="*/ 1972354 h 3098548"/>
                  <a:gd name="connsiteX350" fmla="*/ 2492394 w 5352225"/>
                  <a:gd name="connsiteY350" fmla="*/ 1972354 h 3098548"/>
                  <a:gd name="connsiteX351" fmla="*/ 2327285 w 5352225"/>
                  <a:gd name="connsiteY351" fmla="*/ 1877164 h 3098548"/>
                  <a:gd name="connsiteX352" fmla="*/ 2327285 w 5352225"/>
                  <a:gd name="connsiteY352" fmla="*/ 1846521 h 3098548"/>
                  <a:gd name="connsiteX353" fmla="*/ 2331853 w 5352225"/>
                  <a:gd name="connsiteY353" fmla="*/ 1843261 h 3098548"/>
                  <a:gd name="connsiteX354" fmla="*/ 2486521 w 5352225"/>
                  <a:gd name="connsiteY354" fmla="*/ 1753939 h 3098548"/>
                  <a:gd name="connsiteX355" fmla="*/ 2519803 w 5352225"/>
                  <a:gd name="connsiteY355" fmla="*/ 1745463 h 3098548"/>
                  <a:gd name="connsiteX356" fmla="*/ 4267841 w 5352225"/>
                  <a:gd name="connsiteY356" fmla="*/ 1644652 h 3098548"/>
                  <a:gd name="connsiteX357" fmla="*/ 4306264 w 5352225"/>
                  <a:gd name="connsiteY357" fmla="*/ 1653762 h 3098548"/>
                  <a:gd name="connsiteX358" fmla="*/ 4483403 w 5352225"/>
                  <a:gd name="connsiteY358" fmla="*/ 1755271 h 3098548"/>
                  <a:gd name="connsiteX359" fmla="*/ 4498382 w 5352225"/>
                  <a:gd name="connsiteY359" fmla="*/ 1774792 h 3098548"/>
                  <a:gd name="connsiteX360" fmla="*/ 4498382 w 5352225"/>
                  <a:gd name="connsiteY360" fmla="*/ 1781299 h 3098548"/>
                  <a:gd name="connsiteX361" fmla="*/ 4476891 w 5352225"/>
                  <a:gd name="connsiteY361" fmla="*/ 1806677 h 3098548"/>
                  <a:gd name="connsiteX362" fmla="*/ 4425442 w 5352225"/>
                  <a:gd name="connsiteY362" fmla="*/ 1836609 h 3098548"/>
                  <a:gd name="connsiteX363" fmla="*/ 4419581 w 5352225"/>
                  <a:gd name="connsiteY363" fmla="*/ 1839862 h 3098548"/>
                  <a:gd name="connsiteX364" fmla="*/ 4336873 w 5352225"/>
                  <a:gd name="connsiteY364" fmla="*/ 1839862 h 3098548"/>
                  <a:gd name="connsiteX365" fmla="*/ 4159734 w 5352225"/>
                  <a:gd name="connsiteY365" fmla="*/ 1737702 h 3098548"/>
                  <a:gd name="connsiteX366" fmla="*/ 4144755 w 5352225"/>
                  <a:gd name="connsiteY366" fmla="*/ 1719482 h 3098548"/>
                  <a:gd name="connsiteX367" fmla="*/ 4144755 w 5352225"/>
                  <a:gd name="connsiteY367" fmla="*/ 1712975 h 3098548"/>
                  <a:gd name="connsiteX368" fmla="*/ 4166246 w 5352225"/>
                  <a:gd name="connsiteY368" fmla="*/ 1686947 h 3098548"/>
                  <a:gd name="connsiteX369" fmla="*/ 4217695 w 5352225"/>
                  <a:gd name="connsiteY369" fmla="*/ 1657015 h 3098548"/>
                  <a:gd name="connsiteX370" fmla="*/ 4267841 w 5352225"/>
                  <a:gd name="connsiteY370" fmla="*/ 1644652 h 3098548"/>
                  <a:gd name="connsiteX371" fmla="*/ 3337809 w 5352225"/>
                  <a:gd name="connsiteY371" fmla="*/ 1612969 h 3098548"/>
                  <a:gd name="connsiteX372" fmla="*/ 3363261 w 5352225"/>
                  <a:gd name="connsiteY372" fmla="*/ 1618837 h 3098548"/>
                  <a:gd name="connsiteX373" fmla="*/ 3527717 w 5352225"/>
                  <a:gd name="connsiteY373" fmla="*/ 1714027 h 3098548"/>
                  <a:gd name="connsiteX374" fmla="*/ 3527717 w 5352225"/>
                  <a:gd name="connsiteY374" fmla="*/ 1745974 h 3098548"/>
                  <a:gd name="connsiteX375" fmla="*/ 3523802 w 5352225"/>
                  <a:gd name="connsiteY375" fmla="*/ 1747930 h 3098548"/>
                  <a:gd name="connsiteX376" fmla="*/ 3368482 w 5352225"/>
                  <a:gd name="connsiteY376" fmla="*/ 1837252 h 3098548"/>
                  <a:gd name="connsiteX377" fmla="*/ 3363914 w 5352225"/>
                  <a:gd name="connsiteY377" fmla="*/ 1839860 h 3098548"/>
                  <a:gd name="connsiteX378" fmla="*/ 3309747 w 5352225"/>
                  <a:gd name="connsiteY378" fmla="*/ 1839860 h 3098548"/>
                  <a:gd name="connsiteX379" fmla="*/ 3145291 w 5352225"/>
                  <a:gd name="connsiteY379" fmla="*/ 1744670 h 3098548"/>
                  <a:gd name="connsiteX380" fmla="*/ 3145291 w 5352225"/>
                  <a:gd name="connsiteY380" fmla="*/ 1713375 h 3098548"/>
                  <a:gd name="connsiteX381" fmla="*/ 3149207 w 5352225"/>
                  <a:gd name="connsiteY381" fmla="*/ 1710767 h 3098548"/>
                  <a:gd name="connsiteX382" fmla="*/ 3304527 w 5352225"/>
                  <a:gd name="connsiteY382" fmla="*/ 1621445 h 3098548"/>
                  <a:gd name="connsiteX383" fmla="*/ 3337809 w 5352225"/>
                  <a:gd name="connsiteY383" fmla="*/ 1612969 h 3098548"/>
                  <a:gd name="connsiteX384" fmla="*/ 2798864 w 5352225"/>
                  <a:gd name="connsiteY384" fmla="*/ 1604328 h 3098548"/>
                  <a:gd name="connsiteX385" fmla="*/ 2824272 w 5352225"/>
                  <a:gd name="connsiteY385" fmla="*/ 1610848 h 3098548"/>
                  <a:gd name="connsiteX386" fmla="*/ 2989102 w 5352225"/>
                  <a:gd name="connsiteY386" fmla="*/ 1705386 h 3098548"/>
                  <a:gd name="connsiteX387" fmla="*/ 2989102 w 5352225"/>
                  <a:gd name="connsiteY387" fmla="*/ 1736682 h 3098548"/>
                  <a:gd name="connsiteX388" fmla="*/ 2984541 w 5352225"/>
                  <a:gd name="connsiteY388" fmla="*/ 1739290 h 3098548"/>
                  <a:gd name="connsiteX389" fmla="*/ 2830136 w 5352225"/>
                  <a:gd name="connsiteY389" fmla="*/ 1828613 h 3098548"/>
                  <a:gd name="connsiteX390" fmla="*/ 2825575 w 5352225"/>
                  <a:gd name="connsiteY390" fmla="*/ 1831221 h 3098548"/>
                  <a:gd name="connsiteX391" fmla="*/ 2770850 w 5352225"/>
                  <a:gd name="connsiteY391" fmla="*/ 1831221 h 3098548"/>
                  <a:gd name="connsiteX392" fmla="*/ 2606672 w 5352225"/>
                  <a:gd name="connsiteY392" fmla="*/ 1736030 h 3098548"/>
                  <a:gd name="connsiteX393" fmla="*/ 2606672 w 5352225"/>
                  <a:gd name="connsiteY393" fmla="*/ 1705386 h 3098548"/>
                  <a:gd name="connsiteX394" fmla="*/ 2611232 w 5352225"/>
                  <a:gd name="connsiteY394" fmla="*/ 1702126 h 3098548"/>
                  <a:gd name="connsiteX395" fmla="*/ 2764986 w 5352225"/>
                  <a:gd name="connsiteY395" fmla="*/ 1612804 h 3098548"/>
                  <a:gd name="connsiteX396" fmla="*/ 2798864 w 5352225"/>
                  <a:gd name="connsiteY396" fmla="*/ 1604328 h 3098548"/>
                  <a:gd name="connsiteX397" fmla="*/ 2246173 w 5352225"/>
                  <a:gd name="connsiteY397" fmla="*/ 1589927 h 3098548"/>
                  <a:gd name="connsiteX398" fmla="*/ 2271625 w 5352225"/>
                  <a:gd name="connsiteY398" fmla="*/ 1595811 h 3098548"/>
                  <a:gd name="connsiteX399" fmla="*/ 2436082 w 5352225"/>
                  <a:gd name="connsiteY399" fmla="*/ 1690621 h 3098548"/>
                  <a:gd name="connsiteX400" fmla="*/ 2436082 w 5352225"/>
                  <a:gd name="connsiteY400" fmla="*/ 1722660 h 3098548"/>
                  <a:gd name="connsiteX401" fmla="*/ 2432167 w 5352225"/>
                  <a:gd name="connsiteY401" fmla="*/ 1724622 h 3098548"/>
                  <a:gd name="connsiteX402" fmla="*/ 2277499 w 5352225"/>
                  <a:gd name="connsiteY402" fmla="*/ 1814201 h 3098548"/>
                  <a:gd name="connsiteX403" fmla="*/ 2272278 w 5352225"/>
                  <a:gd name="connsiteY403" fmla="*/ 1816816 h 3098548"/>
                  <a:gd name="connsiteX404" fmla="*/ 2218764 w 5352225"/>
                  <a:gd name="connsiteY404" fmla="*/ 1816816 h 3098548"/>
                  <a:gd name="connsiteX405" fmla="*/ 2053654 w 5352225"/>
                  <a:gd name="connsiteY405" fmla="*/ 1722006 h 3098548"/>
                  <a:gd name="connsiteX406" fmla="*/ 2053654 w 5352225"/>
                  <a:gd name="connsiteY406" fmla="*/ 1690621 h 3098548"/>
                  <a:gd name="connsiteX407" fmla="*/ 2057570 w 5352225"/>
                  <a:gd name="connsiteY407" fmla="*/ 1688006 h 3098548"/>
                  <a:gd name="connsiteX408" fmla="*/ 2212890 w 5352225"/>
                  <a:gd name="connsiteY408" fmla="*/ 1597773 h 3098548"/>
                  <a:gd name="connsiteX409" fmla="*/ 2246173 w 5352225"/>
                  <a:gd name="connsiteY409" fmla="*/ 1589927 h 3098548"/>
                  <a:gd name="connsiteX410" fmla="*/ 3801536 w 5352225"/>
                  <a:gd name="connsiteY410" fmla="*/ 1581286 h 3098548"/>
                  <a:gd name="connsiteX411" fmla="*/ 3826988 w 5352225"/>
                  <a:gd name="connsiteY411" fmla="*/ 1587171 h 3098548"/>
                  <a:gd name="connsiteX412" fmla="*/ 3991445 w 5352225"/>
                  <a:gd name="connsiteY412" fmla="*/ 1682635 h 3098548"/>
                  <a:gd name="connsiteX413" fmla="*/ 3991445 w 5352225"/>
                  <a:gd name="connsiteY413" fmla="*/ 1714020 h 3098548"/>
                  <a:gd name="connsiteX414" fmla="*/ 3987530 w 5352225"/>
                  <a:gd name="connsiteY414" fmla="*/ 1716636 h 3098548"/>
                  <a:gd name="connsiteX415" fmla="*/ 3832209 w 5352225"/>
                  <a:gd name="connsiteY415" fmla="*/ 1806216 h 3098548"/>
                  <a:gd name="connsiteX416" fmla="*/ 3828946 w 5352225"/>
                  <a:gd name="connsiteY416" fmla="*/ 1808177 h 3098548"/>
                  <a:gd name="connsiteX417" fmla="*/ 3773474 w 5352225"/>
                  <a:gd name="connsiteY417" fmla="*/ 1808177 h 3098548"/>
                  <a:gd name="connsiteX418" fmla="*/ 3609017 w 5352225"/>
                  <a:gd name="connsiteY418" fmla="*/ 1713366 h 3098548"/>
                  <a:gd name="connsiteX419" fmla="*/ 3609017 w 5352225"/>
                  <a:gd name="connsiteY419" fmla="*/ 1681981 h 3098548"/>
                  <a:gd name="connsiteX420" fmla="*/ 3612933 w 5352225"/>
                  <a:gd name="connsiteY420" fmla="*/ 1679365 h 3098548"/>
                  <a:gd name="connsiteX421" fmla="*/ 3768253 w 5352225"/>
                  <a:gd name="connsiteY421" fmla="*/ 1589132 h 3098548"/>
                  <a:gd name="connsiteX422" fmla="*/ 3801536 w 5352225"/>
                  <a:gd name="connsiteY422" fmla="*/ 1581286 h 3098548"/>
                  <a:gd name="connsiteX423" fmla="*/ 3981745 w 5352225"/>
                  <a:gd name="connsiteY423" fmla="*/ 1480475 h 3098548"/>
                  <a:gd name="connsiteX424" fmla="*/ 4020980 w 5352225"/>
                  <a:gd name="connsiteY424" fmla="*/ 1488934 h 3098548"/>
                  <a:gd name="connsiteX425" fmla="*/ 4198188 w 5352225"/>
                  <a:gd name="connsiteY425" fmla="*/ 1591094 h 3098548"/>
                  <a:gd name="connsiteX426" fmla="*/ 4213228 w 5352225"/>
                  <a:gd name="connsiteY426" fmla="*/ 1609964 h 3098548"/>
                  <a:gd name="connsiteX427" fmla="*/ 4213228 w 5352225"/>
                  <a:gd name="connsiteY427" fmla="*/ 1616471 h 3098548"/>
                  <a:gd name="connsiteX428" fmla="*/ 4191649 w 5352225"/>
                  <a:gd name="connsiteY428" fmla="*/ 1641849 h 3098548"/>
                  <a:gd name="connsiteX429" fmla="*/ 4139991 w 5352225"/>
                  <a:gd name="connsiteY429" fmla="*/ 1671781 h 3098548"/>
                  <a:gd name="connsiteX430" fmla="*/ 4132798 w 5352225"/>
                  <a:gd name="connsiteY430" fmla="*/ 1675685 h 3098548"/>
                  <a:gd name="connsiteX431" fmla="*/ 4051713 w 5352225"/>
                  <a:gd name="connsiteY431" fmla="*/ 1675685 h 3098548"/>
                  <a:gd name="connsiteX432" fmla="*/ 3873851 w 5352225"/>
                  <a:gd name="connsiteY432" fmla="*/ 1573525 h 3098548"/>
                  <a:gd name="connsiteX433" fmla="*/ 3880390 w 5352225"/>
                  <a:gd name="connsiteY433" fmla="*/ 1522120 h 3098548"/>
                  <a:gd name="connsiteX434" fmla="*/ 3932048 w 5352225"/>
                  <a:gd name="connsiteY434" fmla="*/ 1492187 h 3098548"/>
                  <a:gd name="connsiteX435" fmla="*/ 3981745 w 5352225"/>
                  <a:gd name="connsiteY435" fmla="*/ 1480475 h 3098548"/>
                  <a:gd name="connsiteX436" fmla="*/ 3060648 w 5352225"/>
                  <a:gd name="connsiteY436" fmla="*/ 1454553 h 3098548"/>
                  <a:gd name="connsiteX437" fmla="*/ 3086752 w 5352225"/>
                  <a:gd name="connsiteY437" fmla="*/ 1460438 h 3098548"/>
                  <a:gd name="connsiteX438" fmla="*/ 3251208 w 5352225"/>
                  <a:gd name="connsiteY438" fmla="*/ 1555248 h 3098548"/>
                  <a:gd name="connsiteX439" fmla="*/ 3251208 w 5352225"/>
                  <a:gd name="connsiteY439" fmla="*/ 1587287 h 3098548"/>
                  <a:gd name="connsiteX440" fmla="*/ 3246640 w 5352225"/>
                  <a:gd name="connsiteY440" fmla="*/ 1589903 h 3098548"/>
                  <a:gd name="connsiteX441" fmla="*/ 3091973 w 5352225"/>
                  <a:gd name="connsiteY441" fmla="*/ 1678828 h 3098548"/>
                  <a:gd name="connsiteX442" fmla="*/ 3087405 w 5352225"/>
                  <a:gd name="connsiteY442" fmla="*/ 1681444 h 3098548"/>
                  <a:gd name="connsiteX443" fmla="*/ 3033238 w 5352225"/>
                  <a:gd name="connsiteY443" fmla="*/ 1681444 h 3098548"/>
                  <a:gd name="connsiteX444" fmla="*/ 2868782 w 5352225"/>
                  <a:gd name="connsiteY444" fmla="*/ 1585980 h 3098548"/>
                  <a:gd name="connsiteX445" fmla="*/ 2868782 w 5352225"/>
                  <a:gd name="connsiteY445" fmla="*/ 1555248 h 3098548"/>
                  <a:gd name="connsiteX446" fmla="*/ 2872698 w 5352225"/>
                  <a:gd name="connsiteY446" fmla="*/ 1552632 h 3098548"/>
                  <a:gd name="connsiteX447" fmla="*/ 3027365 w 5352225"/>
                  <a:gd name="connsiteY447" fmla="*/ 1462399 h 3098548"/>
                  <a:gd name="connsiteX448" fmla="*/ 3060648 w 5352225"/>
                  <a:gd name="connsiteY448" fmla="*/ 1454553 h 3098548"/>
                  <a:gd name="connsiteX449" fmla="*/ 2522355 w 5352225"/>
                  <a:gd name="connsiteY449" fmla="*/ 1445912 h 3098548"/>
                  <a:gd name="connsiteX450" fmla="*/ 2548415 w 5352225"/>
                  <a:gd name="connsiteY450" fmla="*/ 1451780 h 3098548"/>
                  <a:gd name="connsiteX451" fmla="*/ 2712592 w 5352225"/>
                  <a:gd name="connsiteY451" fmla="*/ 1546318 h 3098548"/>
                  <a:gd name="connsiteX452" fmla="*/ 2712592 w 5352225"/>
                  <a:gd name="connsiteY452" fmla="*/ 1578265 h 3098548"/>
                  <a:gd name="connsiteX453" fmla="*/ 2708032 w 5352225"/>
                  <a:gd name="connsiteY453" fmla="*/ 1580873 h 3098548"/>
                  <a:gd name="connsiteX454" fmla="*/ 2553627 w 5352225"/>
                  <a:gd name="connsiteY454" fmla="*/ 1669543 h 3098548"/>
                  <a:gd name="connsiteX455" fmla="*/ 2547763 w 5352225"/>
                  <a:gd name="connsiteY455" fmla="*/ 1672803 h 3098548"/>
                  <a:gd name="connsiteX456" fmla="*/ 2494992 w 5352225"/>
                  <a:gd name="connsiteY456" fmla="*/ 1672803 h 3098548"/>
                  <a:gd name="connsiteX457" fmla="*/ 2330163 w 5352225"/>
                  <a:gd name="connsiteY457" fmla="*/ 1577613 h 3098548"/>
                  <a:gd name="connsiteX458" fmla="*/ 2330163 w 5352225"/>
                  <a:gd name="connsiteY458" fmla="*/ 1546970 h 3098548"/>
                  <a:gd name="connsiteX459" fmla="*/ 2334723 w 5352225"/>
                  <a:gd name="connsiteY459" fmla="*/ 1543710 h 3098548"/>
                  <a:gd name="connsiteX460" fmla="*/ 2489129 w 5352225"/>
                  <a:gd name="connsiteY460" fmla="*/ 1454388 h 3098548"/>
                  <a:gd name="connsiteX461" fmla="*/ 2522355 w 5352225"/>
                  <a:gd name="connsiteY461" fmla="*/ 1445912 h 3098548"/>
                  <a:gd name="connsiteX462" fmla="*/ 1972220 w 5352225"/>
                  <a:gd name="connsiteY462" fmla="*/ 1431510 h 3098548"/>
                  <a:gd name="connsiteX463" fmla="*/ 1997715 w 5352225"/>
                  <a:gd name="connsiteY463" fmla="*/ 1437395 h 3098548"/>
                  <a:gd name="connsiteX464" fmla="*/ 2162452 w 5352225"/>
                  <a:gd name="connsiteY464" fmla="*/ 1532859 h 3098548"/>
                  <a:gd name="connsiteX465" fmla="*/ 2162452 w 5352225"/>
                  <a:gd name="connsiteY465" fmla="*/ 1564898 h 3098548"/>
                  <a:gd name="connsiteX466" fmla="*/ 2158530 w 5352225"/>
                  <a:gd name="connsiteY466" fmla="*/ 1566860 h 3098548"/>
                  <a:gd name="connsiteX467" fmla="*/ 2002945 w 5352225"/>
                  <a:gd name="connsiteY467" fmla="*/ 1656439 h 3098548"/>
                  <a:gd name="connsiteX468" fmla="*/ 1999676 w 5352225"/>
                  <a:gd name="connsiteY468" fmla="*/ 1658401 h 3098548"/>
                  <a:gd name="connsiteX469" fmla="*/ 1944110 w 5352225"/>
                  <a:gd name="connsiteY469" fmla="*/ 1658401 h 3098548"/>
                  <a:gd name="connsiteX470" fmla="*/ 1780027 w 5352225"/>
                  <a:gd name="connsiteY470" fmla="*/ 1563590 h 3098548"/>
                  <a:gd name="connsiteX471" fmla="*/ 1780027 w 5352225"/>
                  <a:gd name="connsiteY471" fmla="*/ 1532205 h 3098548"/>
                  <a:gd name="connsiteX472" fmla="*/ 1783949 w 5352225"/>
                  <a:gd name="connsiteY472" fmla="*/ 1529589 h 3098548"/>
                  <a:gd name="connsiteX473" fmla="*/ 1938881 w 5352225"/>
                  <a:gd name="connsiteY473" fmla="*/ 1439356 h 3098548"/>
                  <a:gd name="connsiteX474" fmla="*/ 1972220 w 5352225"/>
                  <a:gd name="connsiteY474" fmla="*/ 1431510 h 3098548"/>
                  <a:gd name="connsiteX475" fmla="*/ 3516387 w 5352225"/>
                  <a:gd name="connsiteY475" fmla="*/ 1419989 h 3098548"/>
                  <a:gd name="connsiteX476" fmla="*/ 3541839 w 5352225"/>
                  <a:gd name="connsiteY476" fmla="*/ 1425857 h 3098548"/>
                  <a:gd name="connsiteX477" fmla="*/ 3706295 w 5352225"/>
                  <a:gd name="connsiteY477" fmla="*/ 1521047 h 3098548"/>
                  <a:gd name="connsiteX478" fmla="*/ 3706295 w 5352225"/>
                  <a:gd name="connsiteY478" fmla="*/ 1552343 h 3098548"/>
                  <a:gd name="connsiteX479" fmla="*/ 3702380 w 5352225"/>
                  <a:gd name="connsiteY479" fmla="*/ 1554951 h 3098548"/>
                  <a:gd name="connsiteX480" fmla="*/ 3547060 w 5352225"/>
                  <a:gd name="connsiteY480" fmla="*/ 1644274 h 3098548"/>
                  <a:gd name="connsiteX481" fmla="*/ 3541839 w 5352225"/>
                  <a:gd name="connsiteY481" fmla="*/ 1646882 h 3098548"/>
                  <a:gd name="connsiteX482" fmla="*/ 3488325 w 5352225"/>
                  <a:gd name="connsiteY482" fmla="*/ 1646882 h 3098548"/>
                  <a:gd name="connsiteX483" fmla="*/ 3323869 w 5352225"/>
                  <a:gd name="connsiteY483" fmla="*/ 1551691 h 3098548"/>
                  <a:gd name="connsiteX484" fmla="*/ 3323869 w 5352225"/>
                  <a:gd name="connsiteY484" fmla="*/ 1520395 h 3098548"/>
                  <a:gd name="connsiteX485" fmla="*/ 3327785 w 5352225"/>
                  <a:gd name="connsiteY485" fmla="*/ 1517787 h 3098548"/>
                  <a:gd name="connsiteX486" fmla="*/ 3483105 w 5352225"/>
                  <a:gd name="connsiteY486" fmla="*/ 1428465 h 3098548"/>
                  <a:gd name="connsiteX487" fmla="*/ 3516387 w 5352225"/>
                  <a:gd name="connsiteY487" fmla="*/ 1419989 h 3098548"/>
                  <a:gd name="connsiteX488" fmla="*/ 1366911 w 5352225"/>
                  <a:gd name="connsiteY488" fmla="*/ 1419989 h 3098548"/>
                  <a:gd name="connsiteX489" fmla="*/ 1428945 w 5352225"/>
                  <a:gd name="connsiteY489" fmla="*/ 1434346 h 3098548"/>
                  <a:gd name="connsiteX490" fmla="*/ 2572334 w 5352225"/>
                  <a:gd name="connsiteY490" fmla="*/ 2094148 h 3098548"/>
                  <a:gd name="connsiteX491" fmla="*/ 2562539 w 5352225"/>
                  <a:gd name="connsiteY491" fmla="*/ 2177032 h 3098548"/>
                  <a:gd name="connsiteX492" fmla="*/ 2497239 w 5352225"/>
                  <a:gd name="connsiteY492" fmla="*/ 2214231 h 3098548"/>
                  <a:gd name="connsiteX493" fmla="*/ 2427369 w 5352225"/>
                  <a:gd name="connsiteY493" fmla="*/ 2234462 h 3098548"/>
                  <a:gd name="connsiteX494" fmla="*/ 2405821 w 5352225"/>
                  <a:gd name="connsiteY494" fmla="*/ 2234462 h 3098548"/>
                  <a:gd name="connsiteX495" fmla="*/ 2354887 w 5352225"/>
                  <a:gd name="connsiteY495" fmla="*/ 2220757 h 3098548"/>
                  <a:gd name="connsiteX496" fmla="*/ 1210846 w 5352225"/>
                  <a:gd name="connsiteY496" fmla="*/ 1560303 h 3098548"/>
                  <a:gd name="connsiteX497" fmla="*/ 1186685 w 5352225"/>
                  <a:gd name="connsiteY497" fmla="*/ 1525714 h 3098548"/>
                  <a:gd name="connsiteX498" fmla="*/ 1186685 w 5352225"/>
                  <a:gd name="connsiteY498" fmla="*/ 1523756 h 3098548"/>
                  <a:gd name="connsiteX499" fmla="*/ 1221294 w 5352225"/>
                  <a:gd name="connsiteY499" fmla="*/ 1478072 h 3098548"/>
                  <a:gd name="connsiteX500" fmla="*/ 1286593 w 5352225"/>
                  <a:gd name="connsiteY500" fmla="*/ 1440220 h 3098548"/>
                  <a:gd name="connsiteX501" fmla="*/ 1366911 w 5352225"/>
                  <a:gd name="connsiteY501" fmla="*/ 1419989 h 3098548"/>
                  <a:gd name="connsiteX502" fmla="*/ 3697541 w 5352225"/>
                  <a:gd name="connsiteY502" fmla="*/ 1313418 h 3098548"/>
                  <a:gd name="connsiteX503" fmla="*/ 3735964 w 5352225"/>
                  <a:gd name="connsiteY503" fmla="*/ 1322528 h 3098548"/>
                  <a:gd name="connsiteX504" fmla="*/ 3913103 w 5352225"/>
                  <a:gd name="connsiteY504" fmla="*/ 1424037 h 3098548"/>
                  <a:gd name="connsiteX505" fmla="*/ 3928082 w 5352225"/>
                  <a:gd name="connsiteY505" fmla="*/ 1442907 h 3098548"/>
                  <a:gd name="connsiteX506" fmla="*/ 3928082 w 5352225"/>
                  <a:gd name="connsiteY506" fmla="*/ 1450065 h 3098548"/>
                  <a:gd name="connsiteX507" fmla="*/ 3906591 w 5352225"/>
                  <a:gd name="connsiteY507" fmla="*/ 1475442 h 3098548"/>
                  <a:gd name="connsiteX508" fmla="*/ 3854491 w 5352225"/>
                  <a:gd name="connsiteY508" fmla="*/ 1505375 h 3098548"/>
                  <a:gd name="connsiteX509" fmla="*/ 3848630 w 5352225"/>
                  <a:gd name="connsiteY509" fmla="*/ 1508628 h 3098548"/>
                  <a:gd name="connsiteX510" fmla="*/ 3766573 w 5352225"/>
                  <a:gd name="connsiteY510" fmla="*/ 1508628 h 3098548"/>
                  <a:gd name="connsiteX511" fmla="*/ 3589434 w 5352225"/>
                  <a:gd name="connsiteY511" fmla="*/ 1406468 h 3098548"/>
                  <a:gd name="connsiteX512" fmla="*/ 3574455 w 5352225"/>
                  <a:gd name="connsiteY512" fmla="*/ 1388248 h 3098548"/>
                  <a:gd name="connsiteX513" fmla="*/ 3574455 w 5352225"/>
                  <a:gd name="connsiteY513" fmla="*/ 1381741 h 3098548"/>
                  <a:gd name="connsiteX514" fmla="*/ 3595946 w 5352225"/>
                  <a:gd name="connsiteY514" fmla="*/ 1355713 h 3098548"/>
                  <a:gd name="connsiteX515" fmla="*/ 3647395 w 5352225"/>
                  <a:gd name="connsiteY515" fmla="*/ 1325781 h 3098548"/>
                  <a:gd name="connsiteX516" fmla="*/ 3697541 w 5352225"/>
                  <a:gd name="connsiteY516" fmla="*/ 1313418 h 3098548"/>
                  <a:gd name="connsiteX517" fmla="*/ 2784791 w 5352225"/>
                  <a:gd name="connsiteY517" fmla="*/ 1293256 h 3098548"/>
                  <a:gd name="connsiteX518" fmla="*/ 2810243 w 5352225"/>
                  <a:gd name="connsiteY518" fmla="*/ 1299124 h 3098548"/>
                  <a:gd name="connsiteX519" fmla="*/ 2974699 w 5352225"/>
                  <a:gd name="connsiteY519" fmla="*/ 1394314 h 3098548"/>
                  <a:gd name="connsiteX520" fmla="*/ 2974699 w 5352225"/>
                  <a:gd name="connsiteY520" fmla="*/ 1425610 h 3098548"/>
                  <a:gd name="connsiteX521" fmla="*/ 2970784 w 5352225"/>
                  <a:gd name="connsiteY521" fmla="*/ 1428218 h 3098548"/>
                  <a:gd name="connsiteX522" fmla="*/ 2816116 w 5352225"/>
                  <a:gd name="connsiteY522" fmla="*/ 1517541 h 3098548"/>
                  <a:gd name="connsiteX523" fmla="*/ 2810896 w 5352225"/>
                  <a:gd name="connsiteY523" fmla="*/ 1520149 h 3098548"/>
                  <a:gd name="connsiteX524" fmla="*/ 2756729 w 5352225"/>
                  <a:gd name="connsiteY524" fmla="*/ 1520149 h 3098548"/>
                  <a:gd name="connsiteX525" fmla="*/ 2592273 w 5352225"/>
                  <a:gd name="connsiteY525" fmla="*/ 1424958 h 3098548"/>
                  <a:gd name="connsiteX526" fmla="*/ 2592273 w 5352225"/>
                  <a:gd name="connsiteY526" fmla="*/ 1394314 h 3098548"/>
                  <a:gd name="connsiteX527" fmla="*/ 2596841 w 5352225"/>
                  <a:gd name="connsiteY527" fmla="*/ 1391054 h 3098548"/>
                  <a:gd name="connsiteX528" fmla="*/ 2751509 w 5352225"/>
                  <a:gd name="connsiteY528" fmla="*/ 1301732 h 3098548"/>
                  <a:gd name="connsiteX529" fmla="*/ 2784791 w 5352225"/>
                  <a:gd name="connsiteY529" fmla="*/ 1293256 h 3098548"/>
                  <a:gd name="connsiteX530" fmla="*/ 2246173 w 5352225"/>
                  <a:gd name="connsiteY530" fmla="*/ 1287495 h 3098548"/>
                  <a:gd name="connsiteX531" fmla="*/ 2271625 w 5352225"/>
                  <a:gd name="connsiteY531" fmla="*/ 1292726 h 3098548"/>
                  <a:gd name="connsiteX532" fmla="*/ 2436082 w 5352225"/>
                  <a:gd name="connsiteY532" fmla="*/ 1388190 h 3098548"/>
                  <a:gd name="connsiteX533" fmla="*/ 2436082 w 5352225"/>
                  <a:gd name="connsiteY533" fmla="*/ 1420229 h 3098548"/>
                  <a:gd name="connsiteX534" fmla="*/ 2432167 w 5352225"/>
                  <a:gd name="connsiteY534" fmla="*/ 1422191 h 3098548"/>
                  <a:gd name="connsiteX535" fmla="*/ 2277499 w 5352225"/>
                  <a:gd name="connsiteY535" fmla="*/ 1511770 h 3098548"/>
                  <a:gd name="connsiteX536" fmla="*/ 2272930 w 5352225"/>
                  <a:gd name="connsiteY536" fmla="*/ 1514386 h 3098548"/>
                  <a:gd name="connsiteX537" fmla="*/ 2218764 w 5352225"/>
                  <a:gd name="connsiteY537" fmla="*/ 1514386 h 3098548"/>
                  <a:gd name="connsiteX538" fmla="*/ 2053654 w 5352225"/>
                  <a:gd name="connsiteY538" fmla="*/ 1418922 h 3098548"/>
                  <a:gd name="connsiteX539" fmla="*/ 2053654 w 5352225"/>
                  <a:gd name="connsiteY539" fmla="*/ 1388190 h 3098548"/>
                  <a:gd name="connsiteX540" fmla="*/ 2057570 w 5352225"/>
                  <a:gd name="connsiteY540" fmla="*/ 1384921 h 3098548"/>
                  <a:gd name="connsiteX541" fmla="*/ 2212890 w 5352225"/>
                  <a:gd name="connsiteY541" fmla="*/ 1295341 h 3098548"/>
                  <a:gd name="connsiteX542" fmla="*/ 2246173 w 5352225"/>
                  <a:gd name="connsiteY542" fmla="*/ 1287495 h 3098548"/>
                  <a:gd name="connsiteX543" fmla="*/ 1701797 w 5352225"/>
                  <a:gd name="connsiteY543" fmla="*/ 1273094 h 3098548"/>
                  <a:gd name="connsiteX544" fmla="*/ 1727249 w 5352225"/>
                  <a:gd name="connsiteY544" fmla="*/ 1278978 h 3098548"/>
                  <a:gd name="connsiteX545" fmla="*/ 1891705 w 5352225"/>
                  <a:gd name="connsiteY545" fmla="*/ 1373788 h 3098548"/>
                  <a:gd name="connsiteX546" fmla="*/ 1891705 w 5352225"/>
                  <a:gd name="connsiteY546" fmla="*/ 1405827 h 3098548"/>
                  <a:gd name="connsiteX547" fmla="*/ 1887137 w 5352225"/>
                  <a:gd name="connsiteY547" fmla="*/ 1408443 h 3098548"/>
                  <a:gd name="connsiteX548" fmla="*/ 1732470 w 5352225"/>
                  <a:gd name="connsiteY548" fmla="*/ 1497367 h 3098548"/>
                  <a:gd name="connsiteX549" fmla="*/ 1727249 w 5352225"/>
                  <a:gd name="connsiteY549" fmla="*/ 1499983 h 3098548"/>
                  <a:gd name="connsiteX550" fmla="*/ 1673735 w 5352225"/>
                  <a:gd name="connsiteY550" fmla="*/ 1499983 h 3098548"/>
                  <a:gd name="connsiteX551" fmla="*/ 1509279 w 5352225"/>
                  <a:gd name="connsiteY551" fmla="*/ 1404519 h 3098548"/>
                  <a:gd name="connsiteX552" fmla="*/ 1509279 w 5352225"/>
                  <a:gd name="connsiteY552" fmla="*/ 1373788 h 3098548"/>
                  <a:gd name="connsiteX553" fmla="*/ 1513195 w 5352225"/>
                  <a:gd name="connsiteY553" fmla="*/ 1370519 h 3098548"/>
                  <a:gd name="connsiteX554" fmla="*/ 1667862 w 5352225"/>
                  <a:gd name="connsiteY554" fmla="*/ 1280940 h 3098548"/>
                  <a:gd name="connsiteX555" fmla="*/ 1701797 w 5352225"/>
                  <a:gd name="connsiteY555" fmla="*/ 1273094 h 3098548"/>
                  <a:gd name="connsiteX556" fmla="*/ 3234118 w 5352225"/>
                  <a:gd name="connsiteY556" fmla="*/ 1255812 h 3098548"/>
                  <a:gd name="connsiteX557" fmla="*/ 3259570 w 5352225"/>
                  <a:gd name="connsiteY557" fmla="*/ 1261696 h 3098548"/>
                  <a:gd name="connsiteX558" fmla="*/ 3424026 w 5352225"/>
                  <a:gd name="connsiteY558" fmla="*/ 1356506 h 3098548"/>
                  <a:gd name="connsiteX559" fmla="*/ 3424026 w 5352225"/>
                  <a:gd name="connsiteY559" fmla="*/ 1387891 h 3098548"/>
                  <a:gd name="connsiteX560" fmla="*/ 3419458 w 5352225"/>
                  <a:gd name="connsiteY560" fmla="*/ 1390507 h 3098548"/>
                  <a:gd name="connsiteX561" fmla="*/ 3264791 w 5352225"/>
                  <a:gd name="connsiteY561" fmla="*/ 1480085 h 3098548"/>
                  <a:gd name="connsiteX562" fmla="*/ 3260223 w 5352225"/>
                  <a:gd name="connsiteY562" fmla="*/ 1482701 h 3098548"/>
                  <a:gd name="connsiteX563" fmla="*/ 3206056 w 5352225"/>
                  <a:gd name="connsiteY563" fmla="*/ 1482701 h 3098548"/>
                  <a:gd name="connsiteX564" fmla="*/ 3041600 w 5352225"/>
                  <a:gd name="connsiteY564" fmla="*/ 1387891 h 3098548"/>
                  <a:gd name="connsiteX565" fmla="*/ 3041600 w 5352225"/>
                  <a:gd name="connsiteY565" fmla="*/ 1355852 h 3098548"/>
                  <a:gd name="connsiteX566" fmla="*/ 3045516 w 5352225"/>
                  <a:gd name="connsiteY566" fmla="*/ 1353237 h 3098548"/>
                  <a:gd name="connsiteX567" fmla="*/ 3200836 w 5352225"/>
                  <a:gd name="connsiteY567" fmla="*/ 1264312 h 3098548"/>
                  <a:gd name="connsiteX568" fmla="*/ 3234118 w 5352225"/>
                  <a:gd name="connsiteY568" fmla="*/ 1255812 h 3098548"/>
                  <a:gd name="connsiteX569" fmla="*/ 1032264 w 5352225"/>
                  <a:gd name="connsiteY569" fmla="*/ 1212606 h 3098548"/>
                  <a:gd name="connsiteX570" fmla="*/ 1061638 w 5352225"/>
                  <a:gd name="connsiteY570" fmla="*/ 1219112 h 3098548"/>
                  <a:gd name="connsiteX571" fmla="*/ 1275743 w 5352225"/>
                  <a:gd name="connsiteY571" fmla="*/ 1342081 h 3098548"/>
                  <a:gd name="connsiteX572" fmla="*/ 1286840 w 5352225"/>
                  <a:gd name="connsiteY572" fmla="*/ 1355744 h 3098548"/>
                  <a:gd name="connsiteX573" fmla="*/ 1286840 w 5352225"/>
                  <a:gd name="connsiteY573" fmla="*/ 1362901 h 3098548"/>
                  <a:gd name="connsiteX574" fmla="*/ 1271174 w 5352225"/>
                  <a:gd name="connsiteY574" fmla="*/ 1380468 h 3098548"/>
                  <a:gd name="connsiteX575" fmla="*/ 1123650 w 5352225"/>
                  <a:gd name="connsiteY575" fmla="*/ 1465050 h 3098548"/>
                  <a:gd name="connsiteX576" fmla="*/ 1116470 w 5352225"/>
                  <a:gd name="connsiteY576" fmla="*/ 1468303 h 3098548"/>
                  <a:gd name="connsiteX577" fmla="*/ 1057722 w 5352225"/>
                  <a:gd name="connsiteY577" fmla="*/ 1468303 h 3098548"/>
                  <a:gd name="connsiteX578" fmla="*/ 842964 w 5352225"/>
                  <a:gd name="connsiteY578" fmla="*/ 1344684 h 3098548"/>
                  <a:gd name="connsiteX579" fmla="*/ 848186 w 5352225"/>
                  <a:gd name="connsiteY579" fmla="*/ 1306296 h 3098548"/>
                  <a:gd name="connsiteX580" fmla="*/ 995710 w 5352225"/>
                  <a:gd name="connsiteY580" fmla="*/ 1221715 h 3098548"/>
                  <a:gd name="connsiteX581" fmla="*/ 1032264 w 5352225"/>
                  <a:gd name="connsiteY581" fmla="*/ 1212606 h 3098548"/>
                  <a:gd name="connsiteX582" fmla="*/ 3414326 w 5352225"/>
                  <a:gd name="connsiteY582" fmla="*/ 1149240 h 3098548"/>
                  <a:gd name="connsiteX583" fmla="*/ 3452907 w 5352225"/>
                  <a:gd name="connsiteY583" fmla="*/ 1158319 h 3098548"/>
                  <a:gd name="connsiteX584" fmla="*/ 3630769 w 5352225"/>
                  <a:gd name="connsiteY584" fmla="*/ 1260141 h 3098548"/>
                  <a:gd name="connsiteX585" fmla="*/ 3645809 w 5352225"/>
                  <a:gd name="connsiteY585" fmla="*/ 1278949 h 3098548"/>
                  <a:gd name="connsiteX586" fmla="*/ 3645809 w 5352225"/>
                  <a:gd name="connsiteY586" fmla="*/ 1285434 h 3098548"/>
                  <a:gd name="connsiteX587" fmla="*/ 3624230 w 5352225"/>
                  <a:gd name="connsiteY587" fmla="*/ 1310728 h 3098548"/>
                  <a:gd name="connsiteX588" fmla="*/ 3572572 w 5352225"/>
                  <a:gd name="connsiteY588" fmla="*/ 1340561 h 3098548"/>
                  <a:gd name="connsiteX589" fmla="*/ 3565379 w 5352225"/>
                  <a:gd name="connsiteY589" fmla="*/ 1344452 h 3098548"/>
                  <a:gd name="connsiteX590" fmla="*/ 3484294 w 5352225"/>
                  <a:gd name="connsiteY590" fmla="*/ 1344452 h 3098548"/>
                  <a:gd name="connsiteX591" fmla="*/ 3306432 w 5352225"/>
                  <a:gd name="connsiteY591" fmla="*/ 1242630 h 3098548"/>
                  <a:gd name="connsiteX592" fmla="*/ 3312317 w 5352225"/>
                  <a:gd name="connsiteY592" fmla="*/ 1191395 h 3098548"/>
                  <a:gd name="connsiteX593" fmla="*/ 3364629 w 5352225"/>
                  <a:gd name="connsiteY593" fmla="*/ 1162211 h 3098548"/>
                  <a:gd name="connsiteX594" fmla="*/ 3414326 w 5352225"/>
                  <a:gd name="connsiteY594" fmla="*/ 1149240 h 3098548"/>
                  <a:gd name="connsiteX595" fmla="*/ 2507630 w 5352225"/>
                  <a:gd name="connsiteY595" fmla="*/ 1134839 h 3098548"/>
                  <a:gd name="connsiteX596" fmla="*/ 2533081 w 5352225"/>
                  <a:gd name="connsiteY596" fmla="*/ 1140723 h 3098548"/>
                  <a:gd name="connsiteX597" fmla="*/ 2698190 w 5352225"/>
                  <a:gd name="connsiteY597" fmla="*/ 1235533 h 3098548"/>
                  <a:gd name="connsiteX598" fmla="*/ 2698190 w 5352225"/>
                  <a:gd name="connsiteY598" fmla="*/ 1266918 h 3098548"/>
                  <a:gd name="connsiteX599" fmla="*/ 2693622 w 5352225"/>
                  <a:gd name="connsiteY599" fmla="*/ 1269534 h 3098548"/>
                  <a:gd name="connsiteX600" fmla="*/ 2538955 w 5352225"/>
                  <a:gd name="connsiteY600" fmla="*/ 1359112 h 3098548"/>
                  <a:gd name="connsiteX601" fmla="*/ 2534387 w 5352225"/>
                  <a:gd name="connsiteY601" fmla="*/ 1361728 h 3098548"/>
                  <a:gd name="connsiteX602" fmla="*/ 2480220 w 5352225"/>
                  <a:gd name="connsiteY602" fmla="*/ 1361728 h 3098548"/>
                  <a:gd name="connsiteX603" fmla="*/ 2315764 w 5352225"/>
                  <a:gd name="connsiteY603" fmla="*/ 1266918 h 3098548"/>
                  <a:gd name="connsiteX604" fmla="*/ 2315764 w 5352225"/>
                  <a:gd name="connsiteY604" fmla="*/ 1234879 h 3098548"/>
                  <a:gd name="connsiteX605" fmla="*/ 2319680 w 5352225"/>
                  <a:gd name="connsiteY605" fmla="*/ 1232264 h 3098548"/>
                  <a:gd name="connsiteX606" fmla="*/ 2474347 w 5352225"/>
                  <a:gd name="connsiteY606" fmla="*/ 1143339 h 3098548"/>
                  <a:gd name="connsiteX607" fmla="*/ 2507630 w 5352225"/>
                  <a:gd name="connsiteY607" fmla="*/ 1134839 h 3098548"/>
                  <a:gd name="connsiteX608" fmla="*/ 1968686 w 5352225"/>
                  <a:gd name="connsiteY608" fmla="*/ 1126198 h 3098548"/>
                  <a:gd name="connsiteX609" fmla="*/ 1994834 w 5352225"/>
                  <a:gd name="connsiteY609" fmla="*/ 1132083 h 3098548"/>
                  <a:gd name="connsiteX610" fmla="*/ 2159572 w 5352225"/>
                  <a:gd name="connsiteY610" fmla="*/ 1227547 h 3098548"/>
                  <a:gd name="connsiteX611" fmla="*/ 2159572 w 5352225"/>
                  <a:gd name="connsiteY611" fmla="*/ 1258932 h 3098548"/>
                  <a:gd name="connsiteX612" fmla="*/ 2154996 w 5352225"/>
                  <a:gd name="connsiteY612" fmla="*/ 1261548 h 3098548"/>
                  <a:gd name="connsiteX613" fmla="*/ 2000718 w 5352225"/>
                  <a:gd name="connsiteY613" fmla="*/ 1351127 h 3098548"/>
                  <a:gd name="connsiteX614" fmla="*/ 1997449 w 5352225"/>
                  <a:gd name="connsiteY614" fmla="*/ 1353089 h 3098548"/>
                  <a:gd name="connsiteX615" fmla="*/ 1941229 w 5352225"/>
                  <a:gd name="connsiteY615" fmla="*/ 1353089 h 3098548"/>
                  <a:gd name="connsiteX616" fmla="*/ 1777145 w 5352225"/>
                  <a:gd name="connsiteY616" fmla="*/ 1258278 h 3098548"/>
                  <a:gd name="connsiteX617" fmla="*/ 1777145 w 5352225"/>
                  <a:gd name="connsiteY617" fmla="*/ 1226893 h 3098548"/>
                  <a:gd name="connsiteX618" fmla="*/ 1781067 w 5352225"/>
                  <a:gd name="connsiteY618" fmla="*/ 1224277 h 3098548"/>
                  <a:gd name="connsiteX619" fmla="*/ 1935346 w 5352225"/>
                  <a:gd name="connsiteY619" fmla="*/ 1134698 h 3098548"/>
                  <a:gd name="connsiteX620" fmla="*/ 1968686 w 5352225"/>
                  <a:gd name="connsiteY620" fmla="*/ 1126198 h 3098548"/>
                  <a:gd name="connsiteX621" fmla="*/ 1428167 w 5352225"/>
                  <a:gd name="connsiteY621" fmla="*/ 1114677 h 3098548"/>
                  <a:gd name="connsiteX622" fmla="*/ 1453619 w 5352225"/>
                  <a:gd name="connsiteY622" fmla="*/ 1120545 h 3098548"/>
                  <a:gd name="connsiteX623" fmla="*/ 1618076 w 5352225"/>
                  <a:gd name="connsiteY623" fmla="*/ 1215735 h 3098548"/>
                  <a:gd name="connsiteX624" fmla="*/ 1618076 w 5352225"/>
                  <a:gd name="connsiteY624" fmla="*/ 1247031 h 3098548"/>
                  <a:gd name="connsiteX625" fmla="*/ 1613508 w 5352225"/>
                  <a:gd name="connsiteY625" fmla="*/ 1249639 h 3098548"/>
                  <a:gd name="connsiteX626" fmla="*/ 1458840 w 5352225"/>
                  <a:gd name="connsiteY626" fmla="*/ 1338962 h 3098548"/>
                  <a:gd name="connsiteX627" fmla="*/ 1453619 w 5352225"/>
                  <a:gd name="connsiteY627" fmla="*/ 1341570 h 3098548"/>
                  <a:gd name="connsiteX628" fmla="*/ 1400105 w 5352225"/>
                  <a:gd name="connsiteY628" fmla="*/ 1341570 h 3098548"/>
                  <a:gd name="connsiteX629" fmla="*/ 1235648 w 5352225"/>
                  <a:gd name="connsiteY629" fmla="*/ 1246379 h 3098548"/>
                  <a:gd name="connsiteX630" fmla="*/ 1235648 w 5352225"/>
                  <a:gd name="connsiteY630" fmla="*/ 1215083 h 3098548"/>
                  <a:gd name="connsiteX631" fmla="*/ 1239564 w 5352225"/>
                  <a:gd name="connsiteY631" fmla="*/ 1212475 h 3098548"/>
                  <a:gd name="connsiteX632" fmla="*/ 1394232 w 5352225"/>
                  <a:gd name="connsiteY632" fmla="*/ 1123153 h 3098548"/>
                  <a:gd name="connsiteX633" fmla="*/ 1428167 w 5352225"/>
                  <a:gd name="connsiteY633" fmla="*/ 1114677 h 3098548"/>
                  <a:gd name="connsiteX634" fmla="*/ 2948967 w 5352225"/>
                  <a:gd name="connsiteY634" fmla="*/ 1091635 h 3098548"/>
                  <a:gd name="connsiteX635" fmla="*/ 2974419 w 5352225"/>
                  <a:gd name="connsiteY635" fmla="*/ 1097503 h 3098548"/>
                  <a:gd name="connsiteX636" fmla="*/ 3138876 w 5352225"/>
                  <a:gd name="connsiteY636" fmla="*/ 1192693 h 3098548"/>
                  <a:gd name="connsiteX637" fmla="*/ 3138876 w 5352225"/>
                  <a:gd name="connsiteY637" fmla="*/ 1223989 h 3098548"/>
                  <a:gd name="connsiteX638" fmla="*/ 3134308 w 5352225"/>
                  <a:gd name="connsiteY638" fmla="*/ 1226597 h 3098548"/>
                  <a:gd name="connsiteX639" fmla="*/ 2979640 w 5352225"/>
                  <a:gd name="connsiteY639" fmla="*/ 1315920 h 3098548"/>
                  <a:gd name="connsiteX640" fmla="*/ 2974419 w 5352225"/>
                  <a:gd name="connsiteY640" fmla="*/ 1318528 h 3098548"/>
                  <a:gd name="connsiteX641" fmla="*/ 2920905 w 5352225"/>
                  <a:gd name="connsiteY641" fmla="*/ 1318528 h 3098548"/>
                  <a:gd name="connsiteX642" fmla="*/ 2756448 w 5352225"/>
                  <a:gd name="connsiteY642" fmla="*/ 1223337 h 3098548"/>
                  <a:gd name="connsiteX643" fmla="*/ 2756448 w 5352225"/>
                  <a:gd name="connsiteY643" fmla="*/ 1192041 h 3098548"/>
                  <a:gd name="connsiteX644" fmla="*/ 2760364 w 5352225"/>
                  <a:gd name="connsiteY644" fmla="*/ 1189433 h 3098548"/>
                  <a:gd name="connsiteX645" fmla="*/ 2915032 w 5352225"/>
                  <a:gd name="connsiteY645" fmla="*/ 1100111 h 3098548"/>
                  <a:gd name="connsiteX646" fmla="*/ 2948967 w 5352225"/>
                  <a:gd name="connsiteY646" fmla="*/ 1091635 h 3098548"/>
                  <a:gd name="connsiteX647" fmla="*/ 751297 w 5352225"/>
                  <a:gd name="connsiteY647" fmla="*/ 1051310 h 3098548"/>
                  <a:gd name="connsiteX648" fmla="*/ 776749 w 5352225"/>
                  <a:gd name="connsiteY648" fmla="*/ 1057195 h 3098548"/>
                  <a:gd name="connsiteX649" fmla="*/ 941205 w 5352225"/>
                  <a:gd name="connsiteY649" fmla="*/ 1152659 h 3098548"/>
                  <a:gd name="connsiteX650" fmla="*/ 941205 w 5352225"/>
                  <a:gd name="connsiteY650" fmla="*/ 1184698 h 3098548"/>
                  <a:gd name="connsiteX651" fmla="*/ 937290 w 5352225"/>
                  <a:gd name="connsiteY651" fmla="*/ 1186660 h 3098548"/>
                  <a:gd name="connsiteX652" fmla="*/ 782622 w 5352225"/>
                  <a:gd name="connsiteY652" fmla="*/ 1276239 h 3098548"/>
                  <a:gd name="connsiteX653" fmla="*/ 778707 w 5352225"/>
                  <a:gd name="connsiteY653" fmla="*/ 1278201 h 3098548"/>
                  <a:gd name="connsiteX654" fmla="*/ 723235 w 5352225"/>
                  <a:gd name="connsiteY654" fmla="*/ 1278201 h 3098548"/>
                  <a:gd name="connsiteX655" fmla="*/ 558779 w 5352225"/>
                  <a:gd name="connsiteY655" fmla="*/ 1183390 h 3098548"/>
                  <a:gd name="connsiteX656" fmla="*/ 558779 w 5352225"/>
                  <a:gd name="connsiteY656" fmla="*/ 1152659 h 3098548"/>
                  <a:gd name="connsiteX657" fmla="*/ 563347 w 5352225"/>
                  <a:gd name="connsiteY657" fmla="*/ 1149389 h 3098548"/>
                  <a:gd name="connsiteX658" fmla="*/ 717362 w 5352225"/>
                  <a:gd name="connsiteY658" fmla="*/ 1059810 h 3098548"/>
                  <a:gd name="connsiteX659" fmla="*/ 751297 w 5352225"/>
                  <a:gd name="connsiteY659" fmla="*/ 1051310 h 3098548"/>
                  <a:gd name="connsiteX660" fmla="*/ 3130624 w 5352225"/>
                  <a:gd name="connsiteY660" fmla="*/ 985063 h 3098548"/>
                  <a:gd name="connsiteX661" fmla="*/ 3169205 w 5352225"/>
                  <a:gd name="connsiteY661" fmla="*/ 993494 h 3098548"/>
                  <a:gd name="connsiteX662" fmla="*/ 3347067 w 5352225"/>
                  <a:gd name="connsiteY662" fmla="*/ 1095964 h 3098548"/>
                  <a:gd name="connsiteX663" fmla="*/ 3340528 w 5352225"/>
                  <a:gd name="connsiteY663" fmla="*/ 1146551 h 3098548"/>
                  <a:gd name="connsiteX664" fmla="*/ 3288216 w 5352225"/>
                  <a:gd name="connsiteY664" fmla="*/ 1176384 h 3098548"/>
                  <a:gd name="connsiteX665" fmla="*/ 3281023 w 5352225"/>
                  <a:gd name="connsiteY665" fmla="*/ 1180275 h 3098548"/>
                  <a:gd name="connsiteX666" fmla="*/ 3199938 w 5352225"/>
                  <a:gd name="connsiteY666" fmla="*/ 1180275 h 3098548"/>
                  <a:gd name="connsiteX667" fmla="*/ 3022076 w 5352225"/>
                  <a:gd name="connsiteY667" fmla="*/ 1077805 h 3098548"/>
                  <a:gd name="connsiteX668" fmla="*/ 3007036 w 5352225"/>
                  <a:gd name="connsiteY668" fmla="*/ 1059646 h 3098548"/>
                  <a:gd name="connsiteX669" fmla="*/ 3007036 w 5352225"/>
                  <a:gd name="connsiteY669" fmla="*/ 1053160 h 3098548"/>
                  <a:gd name="connsiteX670" fmla="*/ 3028615 w 5352225"/>
                  <a:gd name="connsiteY670" fmla="*/ 1027218 h 3098548"/>
                  <a:gd name="connsiteX671" fmla="*/ 3080274 w 5352225"/>
                  <a:gd name="connsiteY671" fmla="*/ 997385 h 3098548"/>
                  <a:gd name="connsiteX672" fmla="*/ 3130624 w 5352225"/>
                  <a:gd name="connsiteY672" fmla="*/ 985063 h 3098548"/>
                  <a:gd name="connsiteX673" fmla="*/ 2231772 w 5352225"/>
                  <a:gd name="connsiteY673" fmla="*/ 973542 h 3098548"/>
                  <a:gd name="connsiteX674" fmla="*/ 2257224 w 5352225"/>
                  <a:gd name="connsiteY674" fmla="*/ 979426 h 3098548"/>
                  <a:gd name="connsiteX675" fmla="*/ 2421680 w 5352225"/>
                  <a:gd name="connsiteY675" fmla="*/ 1074890 h 3098548"/>
                  <a:gd name="connsiteX676" fmla="*/ 2421680 w 5352225"/>
                  <a:gd name="connsiteY676" fmla="*/ 1106929 h 3098548"/>
                  <a:gd name="connsiteX677" fmla="*/ 2417765 w 5352225"/>
                  <a:gd name="connsiteY677" fmla="*/ 1108891 h 3098548"/>
                  <a:gd name="connsiteX678" fmla="*/ 2263097 w 5352225"/>
                  <a:gd name="connsiteY678" fmla="*/ 1198469 h 3098548"/>
                  <a:gd name="connsiteX679" fmla="*/ 2259834 w 5352225"/>
                  <a:gd name="connsiteY679" fmla="*/ 1200431 h 3098548"/>
                  <a:gd name="connsiteX680" fmla="*/ 2203710 w 5352225"/>
                  <a:gd name="connsiteY680" fmla="*/ 1200431 h 3098548"/>
                  <a:gd name="connsiteX681" fmla="*/ 2039254 w 5352225"/>
                  <a:gd name="connsiteY681" fmla="*/ 1105621 h 3098548"/>
                  <a:gd name="connsiteX682" fmla="*/ 2039254 w 5352225"/>
                  <a:gd name="connsiteY682" fmla="*/ 1074890 h 3098548"/>
                  <a:gd name="connsiteX683" fmla="*/ 2043822 w 5352225"/>
                  <a:gd name="connsiteY683" fmla="*/ 1071621 h 3098548"/>
                  <a:gd name="connsiteX684" fmla="*/ 2198490 w 5352225"/>
                  <a:gd name="connsiteY684" fmla="*/ 982042 h 3098548"/>
                  <a:gd name="connsiteX685" fmla="*/ 2231772 w 5352225"/>
                  <a:gd name="connsiteY685" fmla="*/ 973542 h 3098548"/>
                  <a:gd name="connsiteX686" fmla="*/ 1693155 w 5352225"/>
                  <a:gd name="connsiteY686" fmla="*/ 964901 h 3098548"/>
                  <a:gd name="connsiteX687" fmla="*/ 1718607 w 5352225"/>
                  <a:gd name="connsiteY687" fmla="*/ 970769 h 3098548"/>
                  <a:gd name="connsiteX688" fmla="*/ 1883064 w 5352225"/>
                  <a:gd name="connsiteY688" fmla="*/ 1065959 h 3098548"/>
                  <a:gd name="connsiteX689" fmla="*/ 1883064 w 5352225"/>
                  <a:gd name="connsiteY689" fmla="*/ 1097907 h 3098548"/>
                  <a:gd name="connsiteX690" fmla="*/ 1879149 w 5352225"/>
                  <a:gd name="connsiteY690" fmla="*/ 1099863 h 3098548"/>
                  <a:gd name="connsiteX691" fmla="*/ 1724481 w 5352225"/>
                  <a:gd name="connsiteY691" fmla="*/ 1189186 h 3098548"/>
                  <a:gd name="connsiteX692" fmla="*/ 1719260 w 5352225"/>
                  <a:gd name="connsiteY692" fmla="*/ 1191794 h 3098548"/>
                  <a:gd name="connsiteX693" fmla="*/ 1665746 w 5352225"/>
                  <a:gd name="connsiteY693" fmla="*/ 1191794 h 3098548"/>
                  <a:gd name="connsiteX694" fmla="*/ 1500636 w 5352225"/>
                  <a:gd name="connsiteY694" fmla="*/ 1097255 h 3098548"/>
                  <a:gd name="connsiteX695" fmla="*/ 1500636 w 5352225"/>
                  <a:gd name="connsiteY695" fmla="*/ 1065959 h 3098548"/>
                  <a:gd name="connsiteX696" fmla="*/ 1505204 w 5352225"/>
                  <a:gd name="connsiteY696" fmla="*/ 1062699 h 3098548"/>
                  <a:gd name="connsiteX697" fmla="*/ 1659872 w 5352225"/>
                  <a:gd name="connsiteY697" fmla="*/ 973377 h 3098548"/>
                  <a:gd name="connsiteX698" fmla="*/ 1693155 w 5352225"/>
                  <a:gd name="connsiteY698" fmla="*/ 964901 h 3098548"/>
                  <a:gd name="connsiteX699" fmla="*/ 1154212 w 5352225"/>
                  <a:gd name="connsiteY699" fmla="*/ 956260 h 3098548"/>
                  <a:gd name="connsiteX700" fmla="*/ 1180272 w 5352225"/>
                  <a:gd name="connsiteY700" fmla="*/ 962780 h 3098548"/>
                  <a:gd name="connsiteX701" fmla="*/ 1344448 w 5352225"/>
                  <a:gd name="connsiteY701" fmla="*/ 1057970 h 3098548"/>
                  <a:gd name="connsiteX702" fmla="*/ 1344448 w 5352225"/>
                  <a:gd name="connsiteY702" fmla="*/ 1088613 h 3098548"/>
                  <a:gd name="connsiteX703" fmla="*/ 1339888 w 5352225"/>
                  <a:gd name="connsiteY703" fmla="*/ 1091221 h 3098548"/>
                  <a:gd name="connsiteX704" fmla="*/ 1185484 w 5352225"/>
                  <a:gd name="connsiteY704" fmla="*/ 1181195 h 3098548"/>
                  <a:gd name="connsiteX705" fmla="*/ 1181575 w 5352225"/>
                  <a:gd name="connsiteY705" fmla="*/ 1183151 h 3098548"/>
                  <a:gd name="connsiteX706" fmla="*/ 1126198 w 5352225"/>
                  <a:gd name="connsiteY706" fmla="*/ 1183151 h 3098548"/>
                  <a:gd name="connsiteX707" fmla="*/ 962021 w 5352225"/>
                  <a:gd name="connsiteY707" fmla="*/ 1087961 h 3098548"/>
                  <a:gd name="connsiteX708" fmla="*/ 962021 w 5352225"/>
                  <a:gd name="connsiteY708" fmla="*/ 1057318 h 3098548"/>
                  <a:gd name="connsiteX709" fmla="*/ 966581 w 5352225"/>
                  <a:gd name="connsiteY709" fmla="*/ 1054058 h 3098548"/>
                  <a:gd name="connsiteX710" fmla="*/ 1120986 w 5352225"/>
                  <a:gd name="connsiteY710" fmla="*/ 964736 h 3098548"/>
                  <a:gd name="connsiteX711" fmla="*/ 1154212 w 5352225"/>
                  <a:gd name="connsiteY711" fmla="*/ 956260 h 3098548"/>
                  <a:gd name="connsiteX712" fmla="*/ 2666697 w 5352225"/>
                  <a:gd name="connsiteY712" fmla="*/ 927457 h 3098548"/>
                  <a:gd name="connsiteX713" fmla="*/ 2692149 w 5352225"/>
                  <a:gd name="connsiteY713" fmla="*/ 932688 h 3098548"/>
                  <a:gd name="connsiteX714" fmla="*/ 2856606 w 5352225"/>
                  <a:gd name="connsiteY714" fmla="*/ 1028151 h 3098548"/>
                  <a:gd name="connsiteX715" fmla="*/ 2856606 w 5352225"/>
                  <a:gd name="connsiteY715" fmla="*/ 1060190 h 3098548"/>
                  <a:gd name="connsiteX716" fmla="*/ 2852691 w 5352225"/>
                  <a:gd name="connsiteY716" fmla="*/ 1062152 h 3098548"/>
                  <a:gd name="connsiteX717" fmla="*/ 2697370 w 5352225"/>
                  <a:gd name="connsiteY717" fmla="*/ 1151730 h 3098548"/>
                  <a:gd name="connsiteX718" fmla="*/ 2692149 w 5352225"/>
                  <a:gd name="connsiteY718" fmla="*/ 1154346 h 3098548"/>
                  <a:gd name="connsiteX719" fmla="*/ 2638635 w 5352225"/>
                  <a:gd name="connsiteY719" fmla="*/ 1154346 h 3098548"/>
                  <a:gd name="connsiteX720" fmla="*/ 2474178 w 5352225"/>
                  <a:gd name="connsiteY720" fmla="*/ 1058882 h 3098548"/>
                  <a:gd name="connsiteX721" fmla="*/ 2474178 w 5352225"/>
                  <a:gd name="connsiteY721" fmla="*/ 1027497 h 3098548"/>
                  <a:gd name="connsiteX722" fmla="*/ 2478094 w 5352225"/>
                  <a:gd name="connsiteY722" fmla="*/ 1024882 h 3098548"/>
                  <a:gd name="connsiteX723" fmla="*/ 2632762 w 5352225"/>
                  <a:gd name="connsiteY723" fmla="*/ 935303 h 3098548"/>
                  <a:gd name="connsiteX724" fmla="*/ 2666697 w 5352225"/>
                  <a:gd name="connsiteY724" fmla="*/ 927457 h 3098548"/>
                  <a:gd name="connsiteX725" fmla="*/ 474136 w 5352225"/>
                  <a:gd name="connsiteY725" fmla="*/ 890013 h 3098548"/>
                  <a:gd name="connsiteX726" fmla="*/ 499587 w 5352225"/>
                  <a:gd name="connsiteY726" fmla="*/ 895881 h 3098548"/>
                  <a:gd name="connsiteX727" fmla="*/ 664696 w 5352225"/>
                  <a:gd name="connsiteY727" fmla="*/ 991071 h 3098548"/>
                  <a:gd name="connsiteX728" fmla="*/ 664696 w 5352225"/>
                  <a:gd name="connsiteY728" fmla="*/ 1022367 h 3098548"/>
                  <a:gd name="connsiteX729" fmla="*/ 660128 w 5352225"/>
                  <a:gd name="connsiteY729" fmla="*/ 1024975 h 3098548"/>
                  <a:gd name="connsiteX730" fmla="*/ 505461 w 5352225"/>
                  <a:gd name="connsiteY730" fmla="*/ 1114298 h 3098548"/>
                  <a:gd name="connsiteX731" fmla="*/ 499587 w 5352225"/>
                  <a:gd name="connsiteY731" fmla="*/ 1116906 h 3098548"/>
                  <a:gd name="connsiteX732" fmla="*/ 446074 w 5352225"/>
                  <a:gd name="connsiteY732" fmla="*/ 1116906 h 3098548"/>
                  <a:gd name="connsiteX733" fmla="*/ 282270 w 5352225"/>
                  <a:gd name="connsiteY733" fmla="*/ 1021715 h 3098548"/>
                  <a:gd name="connsiteX734" fmla="*/ 282270 w 5352225"/>
                  <a:gd name="connsiteY734" fmla="*/ 990419 h 3098548"/>
                  <a:gd name="connsiteX735" fmla="*/ 286186 w 5352225"/>
                  <a:gd name="connsiteY735" fmla="*/ 987811 h 3098548"/>
                  <a:gd name="connsiteX736" fmla="*/ 440853 w 5352225"/>
                  <a:gd name="connsiteY736" fmla="*/ 898489 h 3098548"/>
                  <a:gd name="connsiteX737" fmla="*/ 474136 w 5352225"/>
                  <a:gd name="connsiteY737" fmla="*/ 890013 h 3098548"/>
                  <a:gd name="connsiteX738" fmla="*/ 2844026 w 5352225"/>
                  <a:gd name="connsiteY738" fmla="*/ 820885 h 3098548"/>
                  <a:gd name="connsiteX739" fmla="*/ 2882607 w 5352225"/>
                  <a:gd name="connsiteY739" fmla="*/ 829344 h 3098548"/>
                  <a:gd name="connsiteX740" fmla="*/ 3060469 w 5352225"/>
                  <a:gd name="connsiteY740" fmla="*/ 931504 h 3098548"/>
                  <a:gd name="connsiteX741" fmla="*/ 3075509 w 5352225"/>
                  <a:gd name="connsiteY741" fmla="*/ 950374 h 3098548"/>
                  <a:gd name="connsiteX742" fmla="*/ 3075509 w 5352225"/>
                  <a:gd name="connsiteY742" fmla="*/ 957532 h 3098548"/>
                  <a:gd name="connsiteX743" fmla="*/ 3054584 w 5352225"/>
                  <a:gd name="connsiteY743" fmla="*/ 982909 h 3098548"/>
                  <a:gd name="connsiteX744" fmla="*/ 3002272 w 5352225"/>
                  <a:gd name="connsiteY744" fmla="*/ 1012191 h 3098548"/>
                  <a:gd name="connsiteX745" fmla="*/ 2995079 w 5352225"/>
                  <a:gd name="connsiteY745" fmla="*/ 1016095 h 3098548"/>
                  <a:gd name="connsiteX746" fmla="*/ 2913994 w 5352225"/>
                  <a:gd name="connsiteY746" fmla="*/ 1016095 h 3098548"/>
                  <a:gd name="connsiteX747" fmla="*/ 2736132 w 5352225"/>
                  <a:gd name="connsiteY747" fmla="*/ 913935 h 3098548"/>
                  <a:gd name="connsiteX748" fmla="*/ 2742017 w 5352225"/>
                  <a:gd name="connsiteY748" fmla="*/ 863180 h 3098548"/>
                  <a:gd name="connsiteX749" fmla="*/ 2793675 w 5352225"/>
                  <a:gd name="connsiteY749" fmla="*/ 833248 h 3098548"/>
                  <a:gd name="connsiteX750" fmla="*/ 2844026 w 5352225"/>
                  <a:gd name="connsiteY750" fmla="*/ 820885 h 3098548"/>
                  <a:gd name="connsiteX751" fmla="*/ 1954938 w 5352225"/>
                  <a:gd name="connsiteY751" fmla="*/ 815126 h 3098548"/>
                  <a:gd name="connsiteX752" fmla="*/ 1979780 w 5352225"/>
                  <a:gd name="connsiteY752" fmla="*/ 821011 h 3098548"/>
                  <a:gd name="connsiteX753" fmla="*/ 2145170 w 5352225"/>
                  <a:gd name="connsiteY753" fmla="*/ 915821 h 3098548"/>
                  <a:gd name="connsiteX754" fmla="*/ 2145170 w 5352225"/>
                  <a:gd name="connsiteY754" fmla="*/ 947860 h 3098548"/>
                  <a:gd name="connsiteX755" fmla="*/ 2141248 w 5352225"/>
                  <a:gd name="connsiteY755" fmla="*/ 950476 h 3098548"/>
                  <a:gd name="connsiteX756" fmla="*/ 1985663 w 5352225"/>
                  <a:gd name="connsiteY756" fmla="*/ 1040055 h 3098548"/>
                  <a:gd name="connsiteX757" fmla="*/ 1982394 w 5352225"/>
                  <a:gd name="connsiteY757" fmla="*/ 1042017 h 3098548"/>
                  <a:gd name="connsiteX758" fmla="*/ 1926828 w 5352225"/>
                  <a:gd name="connsiteY758" fmla="*/ 1042017 h 3098548"/>
                  <a:gd name="connsiteX759" fmla="*/ 1762745 w 5352225"/>
                  <a:gd name="connsiteY759" fmla="*/ 946553 h 3098548"/>
                  <a:gd name="connsiteX760" fmla="*/ 1762745 w 5352225"/>
                  <a:gd name="connsiteY760" fmla="*/ 915167 h 3098548"/>
                  <a:gd name="connsiteX761" fmla="*/ 1766667 w 5352225"/>
                  <a:gd name="connsiteY761" fmla="*/ 912552 h 3098548"/>
                  <a:gd name="connsiteX762" fmla="*/ 1921599 w 5352225"/>
                  <a:gd name="connsiteY762" fmla="*/ 822972 h 3098548"/>
                  <a:gd name="connsiteX763" fmla="*/ 1954938 w 5352225"/>
                  <a:gd name="connsiteY763" fmla="*/ 815126 h 3098548"/>
                  <a:gd name="connsiteX764" fmla="*/ 1415994 w 5352225"/>
                  <a:gd name="connsiteY764" fmla="*/ 806485 h 3098548"/>
                  <a:gd name="connsiteX765" fmla="*/ 1442098 w 5352225"/>
                  <a:gd name="connsiteY765" fmla="*/ 812369 h 3098548"/>
                  <a:gd name="connsiteX766" fmla="*/ 1606555 w 5352225"/>
                  <a:gd name="connsiteY766" fmla="*/ 907833 h 3098548"/>
                  <a:gd name="connsiteX767" fmla="*/ 1606555 w 5352225"/>
                  <a:gd name="connsiteY767" fmla="*/ 939218 h 3098548"/>
                  <a:gd name="connsiteX768" fmla="*/ 1601987 w 5352225"/>
                  <a:gd name="connsiteY768" fmla="*/ 941834 h 3098548"/>
                  <a:gd name="connsiteX769" fmla="*/ 1447972 w 5352225"/>
                  <a:gd name="connsiteY769" fmla="*/ 1031412 h 3098548"/>
                  <a:gd name="connsiteX770" fmla="*/ 1443403 w 5352225"/>
                  <a:gd name="connsiteY770" fmla="*/ 1033374 h 3098548"/>
                  <a:gd name="connsiteX771" fmla="*/ 1388584 w 5352225"/>
                  <a:gd name="connsiteY771" fmla="*/ 1033374 h 3098548"/>
                  <a:gd name="connsiteX772" fmla="*/ 1224127 w 5352225"/>
                  <a:gd name="connsiteY772" fmla="*/ 938564 h 3098548"/>
                  <a:gd name="connsiteX773" fmla="*/ 1224127 w 5352225"/>
                  <a:gd name="connsiteY773" fmla="*/ 907179 h 3098548"/>
                  <a:gd name="connsiteX774" fmla="*/ 1228043 w 5352225"/>
                  <a:gd name="connsiteY774" fmla="*/ 904564 h 3098548"/>
                  <a:gd name="connsiteX775" fmla="*/ 1382711 w 5352225"/>
                  <a:gd name="connsiteY775" fmla="*/ 814985 h 3098548"/>
                  <a:gd name="connsiteX776" fmla="*/ 1415994 w 5352225"/>
                  <a:gd name="connsiteY776" fmla="*/ 806485 h 3098548"/>
                  <a:gd name="connsiteX777" fmla="*/ 2384428 w 5352225"/>
                  <a:gd name="connsiteY777" fmla="*/ 763280 h 3098548"/>
                  <a:gd name="connsiteX778" fmla="*/ 2409228 w 5352225"/>
                  <a:gd name="connsiteY778" fmla="*/ 769148 h 3098548"/>
                  <a:gd name="connsiteX779" fmla="*/ 2574337 w 5352225"/>
                  <a:gd name="connsiteY779" fmla="*/ 863686 h 3098548"/>
                  <a:gd name="connsiteX780" fmla="*/ 2574337 w 5352225"/>
                  <a:gd name="connsiteY780" fmla="*/ 895634 h 3098548"/>
                  <a:gd name="connsiteX781" fmla="*/ 2570422 w 5352225"/>
                  <a:gd name="connsiteY781" fmla="*/ 898242 h 3098548"/>
                  <a:gd name="connsiteX782" fmla="*/ 2415101 w 5352225"/>
                  <a:gd name="connsiteY782" fmla="*/ 986913 h 3098548"/>
                  <a:gd name="connsiteX783" fmla="*/ 2409228 w 5352225"/>
                  <a:gd name="connsiteY783" fmla="*/ 990173 h 3098548"/>
                  <a:gd name="connsiteX784" fmla="*/ 2356366 w 5352225"/>
                  <a:gd name="connsiteY784" fmla="*/ 990173 h 3098548"/>
                  <a:gd name="connsiteX785" fmla="*/ 2191909 w 5352225"/>
                  <a:gd name="connsiteY785" fmla="*/ 894982 h 3098548"/>
                  <a:gd name="connsiteX786" fmla="*/ 2191909 w 5352225"/>
                  <a:gd name="connsiteY786" fmla="*/ 863686 h 3098548"/>
                  <a:gd name="connsiteX787" fmla="*/ 2195825 w 5352225"/>
                  <a:gd name="connsiteY787" fmla="*/ 861078 h 3098548"/>
                  <a:gd name="connsiteX788" fmla="*/ 2351145 w 5352225"/>
                  <a:gd name="connsiteY788" fmla="*/ 771756 h 3098548"/>
                  <a:gd name="connsiteX789" fmla="*/ 2384428 w 5352225"/>
                  <a:gd name="connsiteY789" fmla="*/ 763280 h 3098548"/>
                  <a:gd name="connsiteX790" fmla="*/ 192191 w 5352225"/>
                  <a:gd name="connsiteY790" fmla="*/ 728716 h 3098548"/>
                  <a:gd name="connsiteX791" fmla="*/ 217599 w 5352225"/>
                  <a:gd name="connsiteY791" fmla="*/ 735236 h 3098548"/>
                  <a:gd name="connsiteX792" fmla="*/ 382428 w 5352225"/>
                  <a:gd name="connsiteY792" fmla="*/ 829774 h 3098548"/>
                  <a:gd name="connsiteX793" fmla="*/ 382428 w 5352225"/>
                  <a:gd name="connsiteY793" fmla="*/ 861070 h 3098548"/>
                  <a:gd name="connsiteX794" fmla="*/ 377867 w 5352225"/>
                  <a:gd name="connsiteY794" fmla="*/ 863678 h 3098548"/>
                  <a:gd name="connsiteX795" fmla="*/ 223463 w 5352225"/>
                  <a:gd name="connsiteY795" fmla="*/ 953001 h 3098548"/>
                  <a:gd name="connsiteX796" fmla="*/ 218251 w 5352225"/>
                  <a:gd name="connsiteY796" fmla="*/ 955609 h 3098548"/>
                  <a:gd name="connsiteX797" fmla="*/ 164828 w 5352225"/>
                  <a:gd name="connsiteY797" fmla="*/ 955609 h 3098548"/>
                  <a:gd name="connsiteX798" fmla="*/ 0 w 5352225"/>
                  <a:gd name="connsiteY798" fmla="*/ 860418 h 3098548"/>
                  <a:gd name="connsiteX799" fmla="*/ 0 w 5352225"/>
                  <a:gd name="connsiteY799" fmla="*/ 830426 h 3098548"/>
                  <a:gd name="connsiteX800" fmla="*/ 5212 w 5352225"/>
                  <a:gd name="connsiteY800" fmla="*/ 826514 h 3098548"/>
                  <a:gd name="connsiteX801" fmla="*/ 158965 w 5352225"/>
                  <a:gd name="connsiteY801" fmla="*/ 737192 h 3098548"/>
                  <a:gd name="connsiteX802" fmla="*/ 192191 w 5352225"/>
                  <a:gd name="connsiteY802" fmla="*/ 728716 h 3098548"/>
                  <a:gd name="connsiteX803" fmla="*/ 2559670 w 5352225"/>
                  <a:gd name="connsiteY803" fmla="*/ 656709 h 3098548"/>
                  <a:gd name="connsiteX804" fmla="*/ 2598905 w 5352225"/>
                  <a:gd name="connsiteY804" fmla="*/ 665819 h 3098548"/>
                  <a:gd name="connsiteX805" fmla="*/ 2776767 w 5352225"/>
                  <a:gd name="connsiteY805" fmla="*/ 767328 h 3098548"/>
                  <a:gd name="connsiteX806" fmla="*/ 2770228 w 5352225"/>
                  <a:gd name="connsiteY806" fmla="*/ 818733 h 3098548"/>
                  <a:gd name="connsiteX807" fmla="*/ 2717916 w 5352225"/>
                  <a:gd name="connsiteY807" fmla="*/ 848666 h 3098548"/>
                  <a:gd name="connsiteX808" fmla="*/ 2712031 w 5352225"/>
                  <a:gd name="connsiteY808" fmla="*/ 851919 h 3098548"/>
                  <a:gd name="connsiteX809" fmla="*/ 2629638 w 5352225"/>
                  <a:gd name="connsiteY809" fmla="*/ 851919 h 3098548"/>
                  <a:gd name="connsiteX810" fmla="*/ 2451776 w 5352225"/>
                  <a:gd name="connsiteY810" fmla="*/ 749759 h 3098548"/>
                  <a:gd name="connsiteX811" fmla="*/ 2436736 w 5352225"/>
                  <a:gd name="connsiteY811" fmla="*/ 732190 h 3098548"/>
                  <a:gd name="connsiteX812" fmla="*/ 2436736 w 5352225"/>
                  <a:gd name="connsiteY812" fmla="*/ 723731 h 3098548"/>
                  <a:gd name="connsiteX813" fmla="*/ 2458315 w 5352225"/>
                  <a:gd name="connsiteY813" fmla="*/ 699004 h 3098548"/>
                  <a:gd name="connsiteX814" fmla="*/ 2509974 w 5352225"/>
                  <a:gd name="connsiteY814" fmla="*/ 669072 h 3098548"/>
                  <a:gd name="connsiteX815" fmla="*/ 2559670 w 5352225"/>
                  <a:gd name="connsiteY815" fmla="*/ 656709 h 3098548"/>
                  <a:gd name="connsiteX816" fmla="*/ 1678427 w 5352225"/>
                  <a:gd name="connsiteY816" fmla="*/ 653829 h 3098548"/>
                  <a:gd name="connsiteX817" fmla="*/ 1703835 w 5352225"/>
                  <a:gd name="connsiteY817" fmla="*/ 660349 h 3098548"/>
                  <a:gd name="connsiteX818" fmla="*/ 1868664 w 5352225"/>
                  <a:gd name="connsiteY818" fmla="*/ 754887 h 3098548"/>
                  <a:gd name="connsiteX819" fmla="*/ 1868664 w 5352225"/>
                  <a:gd name="connsiteY819" fmla="*/ 786183 h 3098548"/>
                  <a:gd name="connsiteX820" fmla="*/ 1864103 w 5352225"/>
                  <a:gd name="connsiteY820" fmla="*/ 788791 h 3098548"/>
                  <a:gd name="connsiteX821" fmla="*/ 1709699 w 5352225"/>
                  <a:gd name="connsiteY821" fmla="*/ 878114 h 3098548"/>
                  <a:gd name="connsiteX822" fmla="*/ 1703835 w 5352225"/>
                  <a:gd name="connsiteY822" fmla="*/ 880722 h 3098548"/>
                  <a:gd name="connsiteX823" fmla="*/ 1650413 w 5352225"/>
                  <a:gd name="connsiteY823" fmla="*/ 880722 h 3098548"/>
                  <a:gd name="connsiteX824" fmla="*/ 1486236 w 5352225"/>
                  <a:gd name="connsiteY824" fmla="*/ 785531 h 3098548"/>
                  <a:gd name="connsiteX825" fmla="*/ 1486236 w 5352225"/>
                  <a:gd name="connsiteY825" fmla="*/ 754887 h 3098548"/>
                  <a:gd name="connsiteX826" fmla="*/ 1490796 w 5352225"/>
                  <a:gd name="connsiteY826" fmla="*/ 751627 h 3098548"/>
                  <a:gd name="connsiteX827" fmla="*/ 1645201 w 5352225"/>
                  <a:gd name="connsiteY827" fmla="*/ 662305 h 3098548"/>
                  <a:gd name="connsiteX828" fmla="*/ 1678427 w 5352225"/>
                  <a:gd name="connsiteY828" fmla="*/ 653829 h 3098548"/>
                  <a:gd name="connsiteX829" fmla="*/ 1140137 w 5352225"/>
                  <a:gd name="connsiteY829" fmla="*/ 645188 h 3098548"/>
                  <a:gd name="connsiteX830" fmla="*/ 1165589 w 5352225"/>
                  <a:gd name="connsiteY830" fmla="*/ 651056 h 3098548"/>
                  <a:gd name="connsiteX831" fmla="*/ 1330046 w 5352225"/>
                  <a:gd name="connsiteY831" fmla="*/ 746246 h 3098548"/>
                  <a:gd name="connsiteX832" fmla="*/ 1330046 w 5352225"/>
                  <a:gd name="connsiteY832" fmla="*/ 778193 h 3098548"/>
                  <a:gd name="connsiteX833" fmla="*/ 1326131 w 5352225"/>
                  <a:gd name="connsiteY833" fmla="*/ 780149 h 3098548"/>
                  <a:gd name="connsiteX834" fmla="*/ 1171463 w 5352225"/>
                  <a:gd name="connsiteY834" fmla="*/ 869471 h 3098548"/>
                  <a:gd name="connsiteX835" fmla="*/ 1166242 w 5352225"/>
                  <a:gd name="connsiteY835" fmla="*/ 872079 h 3098548"/>
                  <a:gd name="connsiteX836" fmla="*/ 1112728 w 5352225"/>
                  <a:gd name="connsiteY836" fmla="*/ 872079 h 3098548"/>
                  <a:gd name="connsiteX837" fmla="*/ 947618 w 5352225"/>
                  <a:gd name="connsiteY837" fmla="*/ 776889 h 3098548"/>
                  <a:gd name="connsiteX838" fmla="*/ 947618 w 5352225"/>
                  <a:gd name="connsiteY838" fmla="*/ 746246 h 3098548"/>
                  <a:gd name="connsiteX839" fmla="*/ 952186 w 5352225"/>
                  <a:gd name="connsiteY839" fmla="*/ 742986 h 3098548"/>
                  <a:gd name="connsiteX840" fmla="*/ 1106854 w 5352225"/>
                  <a:gd name="connsiteY840" fmla="*/ 653664 h 3098548"/>
                  <a:gd name="connsiteX841" fmla="*/ 1140137 w 5352225"/>
                  <a:gd name="connsiteY841" fmla="*/ 645188 h 3098548"/>
                  <a:gd name="connsiteX842" fmla="*/ 2098954 w 5352225"/>
                  <a:gd name="connsiteY842" fmla="*/ 599103 h 3098548"/>
                  <a:gd name="connsiteX843" fmla="*/ 2123796 w 5352225"/>
                  <a:gd name="connsiteY843" fmla="*/ 604971 h 3098548"/>
                  <a:gd name="connsiteX844" fmla="*/ 2289186 w 5352225"/>
                  <a:gd name="connsiteY844" fmla="*/ 700161 h 3098548"/>
                  <a:gd name="connsiteX845" fmla="*/ 2289186 w 5352225"/>
                  <a:gd name="connsiteY845" fmla="*/ 731456 h 3098548"/>
                  <a:gd name="connsiteX846" fmla="*/ 2285264 w 5352225"/>
                  <a:gd name="connsiteY846" fmla="*/ 734064 h 3098548"/>
                  <a:gd name="connsiteX847" fmla="*/ 2129679 w 5352225"/>
                  <a:gd name="connsiteY847" fmla="*/ 823386 h 3098548"/>
                  <a:gd name="connsiteX848" fmla="*/ 2125103 w 5352225"/>
                  <a:gd name="connsiteY848" fmla="*/ 825994 h 3098548"/>
                  <a:gd name="connsiteX849" fmla="*/ 2070844 w 5352225"/>
                  <a:gd name="connsiteY849" fmla="*/ 825994 h 3098548"/>
                  <a:gd name="connsiteX850" fmla="*/ 1906761 w 5352225"/>
                  <a:gd name="connsiteY850" fmla="*/ 730804 h 3098548"/>
                  <a:gd name="connsiteX851" fmla="*/ 1906761 w 5352225"/>
                  <a:gd name="connsiteY851" fmla="*/ 699509 h 3098548"/>
                  <a:gd name="connsiteX852" fmla="*/ 1910683 w 5352225"/>
                  <a:gd name="connsiteY852" fmla="*/ 696901 h 3098548"/>
                  <a:gd name="connsiteX853" fmla="*/ 2065615 w 5352225"/>
                  <a:gd name="connsiteY853" fmla="*/ 607579 h 3098548"/>
                  <a:gd name="connsiteX854" fmla="*/ 2098954 w 5352225"/>
                  <a:gd name="connsiteY854" fmla="*/ 599103 h 3098548"/>
                  <a:gd name="connsiteX855" fmla="*/ 474744 w 5352225"/>
                  <a:gd name="connsiteY855" fmla="*/ 570301 h 3098548"/>
                  <a:gd name="connsiteX856" fmla="*/ 515848 w 5352225"/>
                  <a:gd name="connsiteY856" fmla="*/ 580071 h 3098548"/>
                  <a:gd name="connsiteX857" fmla="*/ 1049558 w 5352225"/>
                  <a:gd name="connsiteY857" fmla="*/ 887507 h 3098548"/>
                  <a:gd name="connsiteX858" fmla="*/ 1043033 w 5352225"/>
                  <a:gd name="connsiteY858" fmla="*/ 942220 h 3098548"/>
                  <a:gd name="connsiteX859" fmla="*/ 925591 w 5352225"/>
                  <a:gd name="connsiteY859" fmla="*/ 1009308 h 3098548"/>
                  <a:gd name="connsiteX860" fmla="*/ 917762 w 5352225"/>
                  <a:gd name="connsiteY860" fmla="*/ 1013216 h 3098548"/>
                  <a:gd name="connsiteX861" fmla="*/ 831637 w 5352225"/>
                  <a:gd name="connsiteY861" fmla="*/ 1013216 h 3098548"/>
                  <a:gd name="connsiteX862" fmla="*/ 297928 w 5352225"/>
                  <a:gd name="connsiteY862" fmla="*/ 705781 h 3098548"/>
                  <a:gd name="connsiteX863" fmla="*/ 282269 w 5352225"/>
                  <a:gd name="connsiteY863" fmla="*/ 687543 h 3098548"/>
                  <a:gd name="connsiteX864" fmla="*/ 282269 w 5352225"/>
                  <a:gd name="connsiteY864" fmla="*/ 677773 h 3098548"/>
                  <a:gd name="connsiteX865" fmla="*/ 305105 w 5352225"/>
                  <a:gd name="connsiteY865" fmla="*/ 651068 h 3098548"/>
                  <a:gd name="connsiteX866" fmla="*/ 421895 w 5352225"/>
                  <a:gd name="connsiteY866" fmla="*/ 583979 h 3098548"/>
                  <a:gd name="connsiteX867" fmla="*/ 474744 w 5352225"/>
                  <a:gd name="connsiteY867" fmla="*/ 570301 h 3098548"/>
                  <a:gd name="connsiteX868" fmla="*/ 1401593 w 5352225"/>
                  <a:gd name="connsiteY868" fmla="*/ 495412 h 3098548"/>
                  <a:gd name="connsiteX869" fmla="*/ 1427697 w 5352225"/>
                  <a:gd name="connsiteY869" fmla="*/ 501296 h 3098548"/>
                  <a:gd name="connsiteX870" fmla="*/ 1592153 w 5352225"/>
                  <a:gd name="connsiteY870" fmla="*/ 596106 h 3098548"/>
                  <a:gd name="connsiteX871" fmla="*/ 1592153 w 5352225"/>
                  <a:gd name="connsiteY871" fmla="*/ 627491 h 3098548"/>
                  <a:gd name="connsiteX872" fmla="*/ 1587585 w 5352225"/>
                  <a:gd name="connsiteY872" fmla="*/ 630107 h 3098548"/>
                  <a:gd name="connsiteX873" fmla="*/ 1432918 w 5352225"/>
                  <a:gd name="connsiteY873" fmla="*/ 719685 h 3098548"/>
                  <a:gd name="connsiteX874" fmla="*/ 1427697 w 5352225"/>
                  <a:gd name="connsiteY874" fmla="*/ 722301 h 3098548"/>
                  <a:gd name="connsiteX875" fmla="*/ 1374183 w 5352225"/>
                  <a:gd name="connsiteY875" fmla="*/ 722301 h 3098548"/>
                  <a:gd name="connsiteX876" fmla="*/ 1209727 w 5352225"/>
                  <a:gd name="connsiteY876" fmla="*/ 627491 h 3098548"/>
                  <a:gd name="connsiteX877" fmla="*/ 1209727 w 5352225"/>
                  <a:gd name="connsiteY877" fmla="*/ 595452 h 3098548"/>
                  <a:gd name="connsiteX878" fmla="*/ 1213643 w 5352225"/>
                  <a:gd name="connsiteY878" fmla="*/ 592837 h 3098548"/>
                  <a:gd name="connsiteX879" fmla="*/ 1368310 w 5352225"/>
                  <a:gd name="connsiteY879" fmla="*/ 503912 h 3098548"/>
                  <a:gd name="connsiteX880" fmla="*/ 1401593 w 5352225"/>
                  <a:gd name="connsiteY880" fmla="*/ 495412 h 3098548"/>
                  <a:gd name="connsiteX881" fmla="*/ 2276606 w 5352225"/>
                  <a:gd name="connsiteY881" fmla="*/ 492531 h 3098548"/>
                  <a:gd name="connsiteX882" fmla="*/ 2315187 w 5352225"/>
                  <a:gd name="connsiteY882" fmla="*/ 500990 h 3098548"/>
                  <a:gd name="connsiteX883" fmla="*/ 2493049 w 5352225"/>
                  <a:gd name="connsiteY883" fmla="*/ 603150 h 3098548"/>
                  <a:gd name="connsiteX884" fmla="*/ 2508089 w 5352225"/>
                  <a:gd name="connsiteY884" fmla="*/ 621370 h 3098548"/>
                  <a:gd name="connsiteX885" fmla="*/ 2508089 w 5352225"/>
                  <a:gd name="connsiteY885" fmla="*/ 630479 h 3098548"/>
                  <a:gd name="connsiteX886" fmla="*/ 2487164 w 5352225"/>
                  <a:gd name="connsiteY886" fmla="*/ 654555 h 3098548"/>
                  <a:gd name="connsiteX887" fmla="*/ 2434852 w 5352225"/>
                  <a:gd name="connsiteY887" fmla="*/ 684488 h 3098548"/>
                  <a:gd name="connsiteX888" fmla="*/ 2428966 w 5352225"/>
                  <a:gd name="connsiteY888" fmla="*/ 687741 h 3098548"/>
                  <a:gd name="connsiteX889" fmla="*/ 2346574 w 5352225"/>
                  <a:gd name="connsiteY889" fmla="*/ 687741 h 3098548"/>
                  <a:gd name="connsiteX890" fmla="*/ 2168712 w 5352225"/>
                  <a:gd name="connsiteY890" fmla="*/ 585581 h 3098548"/>
                  <a:gd name="connsiteX891" fmla="*/ 2174597 w 5352225"/>
                  <a:gd name="connsiteY891" fmla="*/ 534176 h 3098548"/>
                  <a:gd name="connsiteX892" fmla="*/ 2226909 w 5352225"/>
                  <a:gd name="connsiteY892" fmla="*/ 504243 h 3098548"/>
                  <a:gd name="connsiteX893" fmla="*/ 2276606 w 5352225"/>
                  <a:gd name="connsiteY893" fmla="*/ 492531 h 3098548"/>
                  <a:gd name="connsiteX894" fmla="*/ 1817338 w 5352225"/>
                  <a:gd name="connsiteY894" fmla="*/ 437806 h 3098548"/>
                  <a:gd name="connsiteX895" fmla="*/ 1842179 w 5352225"/>
                  <a:gd name="connsiteY895" fmla="*/ 443707 h 3098548"/>
                  <a:gd name="connsiteX896" fmla="*/ 2006916 w 5352225"/>
                  <a:gd name="connsiteY896" fmla="*/ 538135 h 3098548"/>
                  <a:gd name="connsiteX897" fmla="*/ 2006916 w 5352225"/>
                  <a:gd name="connsiteY897" fmla="*/ 569610 h 3098548"/>
                  <a:gd name="connsiteX898" fmla="*/ 2002340 w 5352225"/>
                  <a:gd name="connsiteY898" fmla="*/ 572233 h 3098548"/>
                  <a:gd name="connsiteX899" fmla="*/ 1848063 w 5352225"/>
                  <a:gd name="connsiteY899" fmla="*/ 662726 h 3098548"/>
                  <a:gd name="connsiteX900" fmla="*/ 1844140 w 5352225"/>
                  <a:gd name="connsiteY900" fmla="*/ 664693 h 3098548"/>
                  <a:gd name="connsiteX901" fmla="*/ 1789228 w 5352225"/>
                  <a:gd name="connsiteY901" fmla="*/ 664693 h 3098548"/>
                  <a:gd name="connsiteX902" fmla="*/ 1624491 w 5352225"/>
                  <a:gd name="connsiteY902" fmla="*/ 569610 h 3098548"/>
                  <a:gd name="connsiteX903" fmla="*/ 1624491 w 5352225"/>
                  <a:gd name="connsiteY903" fmla="*/ 538135 h 3098548"/>
                  <a:gd name="connsiteX904" fmla="*/ 1628413 w 5352225"/>
                  <a:gd name="connsiteY904" fmla="*/ 535512 h 3098548"/>
                  <a:gd name="connsiteX905" fmla="*/ 1783998 w 5352225"/>
                  <a:gd name="connsiteY905" fmla="*/ 446330 h 3098548"/>
                  <a:gd name="connsiteX906" fmla="*/ 1817338 w 5352225"/>
                  <a:gd name="connsiteY906" fmla="*/ 437806 h 3098548"/>
                  <a:gd name="connsiteX907" fmla="*/ 736852 w 5352225"/>
                  <a:gd name="connsiteY907" fmla="*/ 417643 h 3098548"/>
                  <a:gd name="connsiteX908" fmla="*/ 769439 w 5352225"/>
                  <a:gd name="connsiteY908" fmla="*/ 425508 h 3098548"/>
                  <a:gd name="connsiteX909" fmla="*/ 1054904 w 5352225"/>
                  <a:gd name="connsiteY909" fmla="*/ 590688 h 3098548"/>
                  <a:gd name="connsiteX910" fmla="*/ 1067939 w 5352225"/>
                  <a:gd name="connsiteY910" fmla="*/ 607074 h 3098548"/>
                  <a:gd name="connsiteX911" fmla="*/ 1067939 w 5352225"/>
                  <a:gd name="connsiteY911" fmla="*/ 611663 h 3098548"/>
                  <a:gd name="connsiteX912" fmla="*/ 1049690 w 5352225"/>
                  <a:gd name="connsiteY912" fmla="*/ 633949 h 3098548"/>
                  <a:gd name="connsiteX913" fmla="*/ 912172 w 5352225"/>
                  <a:gd name="connsiteY913" fmla="*/ 713916 h 3098548"/>
                  <a:gd name="connsiteX914" fmla="*/ 906958 w 5352225"/>
                  <a:gd name="connsiteY914" fmla="*/ 716538 h 3098548"/>
                  <a:gd name="connsiteX915" fmla="*/ 837221 w 5352225"/>
                  <a:gd name="connsiteY915" fmla="*/ 716538 h 3098548"/>
                  <a:gd name="connsiteX916" fmla="*/ 551756 w 5352225"/>
                  <a:gd name="connsiteY916" fmla="*/ 550704 h 3098548"/>
                  <a:gd name="connsiteX917" fmla="*/ 557621 w 5352225"/>
                  <a:gd name="connsiteY917" fmla="*/ 507443 h 3098548"/>
                  <a:gd name="connsiteX918" fmla="*/ 694488 w 5352225"/>
                  <a:gd name="connsiteY918" fmla="*/ 428130 h 3098548"/>
                  <a:gd name="connsiteX919" fmla="*/ 736852 w 5352225"/>
                  <a:gd name="connsiteY919" fmla="*/ 417643 h 3098548"/>
                  <a:gd name="connsiteX920" fmla="*/ 1991817 w 5352225"/>
                  <a:gd name="connsiteY920" fmla="*/ 331234 h 3098548"/>
                  <a:gd name="connsiteX921" fmla="*/ 2030467 w 5352225"/>
                  <a:gd name="connsiteY921" fmla="*/ 340374 h 3098548"/>
                  <a:gd name="connsiteX922" fmla="*/ 2209306 w 5352225"/>
                  <a:gd name="connsiteY922" fmla="*/ 442875 h 3098548"/>
                  <a:gd name="connsiteX923" fmla="*/ 2202755 w 5352225"/>
                  <a:gd name="connsiteY923" fmla="*/ 493146 h 3098548"/>
                  <a:gd name="connsiteX924" fmla="*/ 2150348 w 5352225"/>
                  <a:gd name="connsiteY924" fmla="*/ 523178 h 3098548"/>
                  <a:gd name="connsiteX925" fmla="*/ 2144452 w 5352225"/>
                  <a:gd name="connsiteY925" fmla="*/ 526442 h 3098548"/>
                  <a:gd name="connsiteX926" fmla="*/ 2061911 w 5352225"/>
                  <a:gd name="connsiteY926" fmla="*/ 526442 h 3098548"/>
                  <a:gd name="connsiteX927" fmla="*/ 1884383 w 5352225"/>
                  <a:gd name="connsiteY927" fmla="*/ 425247 h 3098548"/>
                  <a:gd name="connsiteX928" fmla="*/ 1869316 w 5352225"/>
                  <a:gd name="connsiteY928" fmla="*/ 406314 h 3098548"/>
                  <a:gd name="connsiteX929" fmla="*/ 1869316 w 5352225"/>
                  <a:gd name="connsiteY929" fmla="*/ 397826 h 3098548"/>
                  <a:gd name="connsiteX930" fmla="*/ 1890934 w 5352225"/>
                  <a:gd name="connsiteY930" fmla="*/ 373670 h 3098548"/>
                  <a:gd name="connsiteX931" fmla="*/ 1942031 w 5352225"/>
                  <a:gd name="connsiteY931" fmla="*/ 343638 h 3098548"/>
                  <a:gd name="connsiteX932" fmla="*/ 1991817 w 5352225"/>
                  <a:gd name="connsiteY932" fmla="*/ 331234 h 3098548"/>
                  <a:gd name="connsiteX933" fmla="*/ 1531858 w 5352225"/>
                  <a:gd name="connsiteY933" fmla="*/ 273629 h 3098548"/>
                  <a:gd name="connsiteX934" fmla="*/ 1556658 w 5352225"/>
                  <a:gd name="connsiteY934" fmla="*/ 279514 h 3098548"/>
                  <a:gd name="connsiteX935" fmla="*/ 1721767 w 5352225"/>
                  <a:gd name="connsiteY935" fmla="*/ 374324 h 3098548"/>
                  <a:gd name="connsiteX936" fmla="*/ 1721767 w 5352225"/>
                  <a:gd name="connsiteY936" fmla="*/ 405709 h 3098548"/>
                  <a:gd name="connsiteX937" fmla="*/ 1717199 w 5352225"/>
                  <a:gd name="connsiteY937" fmla="*/ 408979 h 3098548"/>
                  <a:gd name="connsiteX938" fmla="*/ 1562531 w 5352225"/>
                  <a:gd name="connsiteY938" fmla="*/ 497904 h 3098548"/>
                  <a:gd name="connsiteX939" fmla="*/ 1557310 w 5352225"/>
                  <a:gd name="connsiteY939" fmla="*/ 500520 h 3098548"/>
                  <a:gd name="connsiteX940" fmla="*/ 1503796 w 5352225"/>
                  <a:gd name="connsiteY940" fmla="*/ 500520 h 3098548"/>
                  <a:gd name="connsiteX941" fmla="*/ 1339339 w 5352225"/>
                  <a:gd name="connsiteY941" fmla="*/ 405709 h 3098548"/>
                  <a:gd name="connsiteX942" fmla="*/ 1339339 w 5352225"/>
                  <a:gd name="connsiteY942" fmla="*/ 373670 h 3098548"/>
                  <a:gd name="connsiteX943" fmla="*/ 1343255 w 5352225"/>
                  <a:gd name="connsiteY943" fmla="*/ 371708 h 3098548"/>
                  <a:gd name="connsiteX944" fmla="*/ 1498575 w 5352225"/>
                  <a:gd name="connsiteY944" fmla="*/ 282129 h 3098548"/>
                  <a:gd name="connsiteX945" fmla="*/ 1531858 w 5352225"/>
                  <a:gd name="connsiteY945" fmla="*/ 273629 h 3098548"/>
                  <a:gd name="connsiteX946" fmla="*/ 990555 w 5352225"/>
                  <a:gd name="connsiteY946" fmla="*/ 262106 h 3098548"/>
                  <a:gd name="connsiteX947" fmla="*/ 1023199 w 5352225"/>
                  <a:gd name="connsiteY947" fmla="*/ 269927 h 3098548"/>
                  <a:gd name="connsiteX948" fmla="*/ 1316990 w 5352225"/>
                  <a:gd name="connsiteY948" fmla="*/ 438742 h 3098548"/>
                  <a:gd name="connsiteX949" fmla="*/ 1330047 w 5352225"/>
                  <a:gd name="connsiteY949" fmla="*/ 456341 h 3098548"/>
                  <a:gd name="connsiteX950" fmla="*/ 1330047 w 5352225"/>
                  <a:gd name="connsiteY950" fmla="*/ 459600 h 3098548"/>
                  <a:gd name="connsiteX951" fmla="*/ 1311114 w 5352225"/>
                  <a:gd name="connsiteY951" fmla="*/ 482413 h 3098548"/>
                  <a:gd name="connsiteX952" fmla="*/ 1174664 w 5352225"/>
                  <a:gd name="connsiteY952" fmla="*/ 560628 h 3098548"/>
                  <a:gd name="connsiteX953" fmla="*/ 1168136 w 5352225"/>
                  <a:gd name="connsiteY953" fmla="*/ 563887 h 3098548"/>
                  <a:gd name="connsiteX954" fmla="*/ 1098931 w 5352225"/>
                  <a:gd name="connsiteY954" fmla="*/ 563887 h 3098548"/>
                  <a:gd name="connsiteX955" fmla="*/ 805140 w 5352225"/>
                  <a:gd name="connsiteY955" fmla="*/ 395724 h 3098548"/>
                  <a:gd name="connsiteX956" fmla="*/ 792083 w 5352225"/>
                  <a:gd name="connsiteY956" fmla="*/ 377474 h 3098548"/>
                  <a:gd name="connsiteX957" fmla="*/ 792083 w 5352225"/>
                  <a:gd name="connsiteY957" fmla="*/ 374215 h 3098548"/>
                  <a:gd name="connsiteX958" fmla="*/ 811016 w 5352225"/>
                  <a:gd name="connsiteY958" fmla="*/ 351402 h 3098548"/>
                  <a:gd name="connsiteX959" fmla="*/ 947466 w 5352225"/>
                  <a:gd name="connsiteY959" fmla="*/ 273186 h 3098548"/>
                  <a:gd name="connsiteX960" fmla="*/ 990555 w 5352225"/>
                  <a:gd name="connsiteY960" fmla="*/ 262106 h 3098548"/>
                  <a:gd name="connsiteX961" fmla="*/ 1709423 w 5352225"/>
                  <a:gd name="connsiteY961" fmla="*/ 167057 h 3098548"/>
                  <a:gd name="connsiteX962" fmla="*/ 1748073 w 5352225"/>
                  <a:gd name="connsiteY962" fmla="*/ 175516 h 3098548"/>
                  <a:gd name="connsiteX963" fmla="*/ 1925602 w 5352225"/>
                  <a:gd name="connsiteY963" fmla="*/ 277676 h 3098548"/>
                  <a:gd name="connsiteX964" fmla="*/ 1940669 w 5352225"/>
                  <a:gd name="connsiteY964" fmla="*/ 295245 h 3098548"/>
                  <a:gd name="connsiteX965" fmla="*/ 1940669 w 5352225"/>
                  <a:gd name="connsiteY965" fmla="*/ 304355 h 3098548"/>
                  <a:gd name="connsiteX966" fmla="*/ 1919706 w 5352225"/>
                  <a:gd name="connsiteY966" fmla="*/ 328431 h 3098548"/>
                  <a:gd name="connsiteX967" fmla="*/ 1867954 w 5352225"/>
                  <a:gd name="connsiteY967" fmla="*/ 358363 h 3098548"/>
                  <a:gd name="connsiteX968" fmla="*/ 1860093 w 5352225"/>
                  <a:gd name="connsiteY968" fmla="*/ 362267 h 3098548"/>
                  <a:gd name="connsiteX969" fmla="*/ 1779518 w 5352225"/>
                  <a:gd name="connsiteY969" fmla="*/ 362267 h 3098548"/>
                  <a:gd name="connsiteX970" fmla="*/ 1600679 w 5352225"/>
                  <a:gd name="connsiteY970" fmla="*/ 260107 h 3098548"/>
                  <a:gd name="connsiteX971" fmla="*/ 1607230 w 5352225"/>
                  <a:gd name="connsiteY971" fmla="*/ 209352 h 3098548"/>
                  <a:gd name="connsiteX972" fmla="*/ 1659637 w 5352225"/>
                  <a:gd name="connsiteY972" fmla="*/ 179420 h 3098548"/>
                  <a:gd name="connsiteX973" fmla="*/ 1709423 w 5352225"/>
                  <a:gd name="connsiteY973" fmla="*/ 167057 h 3098548"/>
                  <a:gd name="connsiteX974" fmla="*/ 1249588 w 5352225"/>
                  <a:gd name="connsiteY974" fmla="*/ 109452 h 3098548"/>
                  <a:gd name="connsiteX975" fmla="*/ 1274388 w 5352225"/>
                  <a:gd name="connsiteY975" fmla="*/ 115972 h 3098548"/>
                  <a:gd name="connsiteX976" fmla="*/ 1439497 w 5352225"/>
                  <a:gd name="connsiteY976" fmla="*/ 210510 h 3098548"/>
                  <a:gd name="connsiteX977" fmla="*/ 1439497 w 5352225"/>
                  <a:gd name="connsiteY977" fmla="*/ 241805 h 3098548"/>
                  <a:gd name="connsiteX978" fmla="*/ 1434929 w 5352225"/>
                  <a:gd name="connsiteY978" fmla="*/ 245065 h 3098548"/>
                  <a:gd name="connsiteX979" fmla="*/ 1280261 w 5352225"/>
                  <a:gd name="connsiteY979" fmla="*/ 333735 h 3098548"/>
                  <a:gd name="connsiteX980" fmla="*/ 1275040 w 5352225"/>
                  <a:gd name="connsiteY980" fmla="*/ 336343 h 3098548"/>
                  <a:gd name="connsiteX981" fmla="*/ 1221526 w 5352225"/>
                  <a:gd name="connsiteY981" fmla="*/ 336343 h 3098548"/>
                  <a:gd name="connsiteX982" fmla="*/ 1057069 w 5352225"/>
                  <a:gd name="connsiteY982" fmla="*/ 241153 h 3098548"/>
                  <a:gd name="connsiteX983" fmla="*/ 1057069 w 5352225"/>
                  <a:gd name="connsiteY983" fmla="*/ 209206 h 3098548"/>
                  <a:gd name="connsiteX984" fmla="*/ 1060985 w 5352225"/>
                  <a:gd name="connsiteY984" fmla="*/ 207250 h 3098548"/>
                  <a:gd name="connsiteX985" fmla="*/ 1215653 w 5352225"/>
                  <a:gd name="connsiteY985" fmla="*/ 117928 h 3098548"/>
                  <a:gd name="connsiteX986" fmla="*/ 1249588 w 5352225"/>
                  <a:gd name="connsiteY986" fmla="*/ 109452 h 3098548"/>
                  <a:gd name="connsiteX987" fmla="*/ 1421950 w 5352225"/>
                  <a:gd name="connsiteY987" fmla="*/ 0 h 3098548"/>
                  <a:gd name="connsiteX988" fmla="*/ 1460531 w 5352225"/>
                  <a:gd name="connsiteY988" fmla="*/ 8431 h 3098548"/>
                  <a:gd name="connsiteX989" fmla="*/ 1638393 w 5352225"/>
                  <a:gd name="connsiteY989" fmla="*/ 110901 h 3098548"/>
                  <a:gd name="connsiteX990" fmla="*/ 1632508 w 5352225"/>
                  <a:gd name="connsiteY990" fmla="*/ 161488 h 3098548"/>
                  <a:gd name="connsiteX991" fmla="*/ 1580196 w 5352225"/>
                  <a:gd name="connsiteY991" fmla="*/ 191321 h 3098548"/>
                  <a:gd name="connsiteX992" fmla="*/ 1572349 w 5352225"/>
                  <a:gd name="connsiteY992" fmla="*/ 195212 h 3098548"/>
                  <a:gd name="connsiteX993" fmla="*/ 1491918 w 5352225"/>
                  <a:gd name="connsiteY993" fmla="*/ 195212 h 3098548"/>
                  <a:gd name="connsiteX994" fmla="*/ 1314056 w 5352225"/>
                  <a:gd name="connsiteY994" fmla="*/ 92742 h 3098548"/>
                  <a:gd name="connsiteX995" fmla="*/ 1299016 w 5352225"/>
                  <a:gd name="connsiteY995" fmla="*/ 74583 h 3098548"/>
                  <a:gd name="connsiteX996" fmla="*/ 1299016 w 5352225"/>
                  <a:gd name="connsiteY996" fmla="*/ 65503 h 3098548"/>
                  <a:gd name="connsiteX997" fmla="*/ 1319941 w 5352225"/>
                  <a:gd name="connsiteY997" fmla="*/ 42155 h 3098548"/>
                  <a:gd name="connsiteX998" fmla="*/ 1372254 w 5352225"/>
                  <a:gd name="connsiteY998" fmla="*/ 12971 h 3098548"/>
                  <a:gd name="connsiteX999" fmla="*/ 1421950 w 5352225"/>
                  <a:gd name="connsiteY999" fmla="*/ 0 h 309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</a:cxnLst>
                <a:rect l="l" t="t" r="r" b="b"/>
                <a:pathLst>
                  <a:path w="5352225" h="3098548">
                    <a:moveTo>
                      <a:pt x="3747381" y="2935027"/>
                    </a:moveTo>
                    <a:cubicBezTo>
                      <a:pt x="3753902" y="2935027"/>
                      <a:pt x="3759771" y="2936340"/>
                      <a:pt x="3764336" y="2938967"/>
                    </a:cubicBezTo>
                    <a:lnTo>
                      <a:pt x="3948241" y="3045355"/>
                    </a:lnTo>
                    <a:lnTo>
                      <a:pt x="3948241" y="3066369"/>
                    </a:lnTo>
                    <a:cubicBezTo>
                      <a:pt x="3947589" y="3067026"/>
                      <a:pt x="3946937" y="3067026"/>
                      <a:pt x="3945632" y="3067683"/>
                    </a:cubicBezTo>
                    <a:lnTo>
                      <a:pt x="3894113" y="3097235"/>
                    </a:lnTo>
                    <a:cubicBezTo>
                      <a:pt x="3893461" y="3097892"/>
                      <a:pt x="3892809" y="3098548"/>
                      <a:pt x="3892156" y="3098548"/>
                    </a:cubicBezTo>
                    <a:lnTo>
                      <a:pt x="3856289" y="3098548"/>
                    </a:lnTo>
                    <a:lnTo>
                      <a:pt x="3672384" y="2992161"/>
                    </a:lnTo>
                    <a:lnTo>
                      <a:pt x="3672384" y="2971803"/>
                    </a:lnTo>
                    <a:cubicBezTo>
                      <a:pt x="3673688" y="2971146"/>
                      <a:pt x="3674340" y="2970489"/>
                      <a:pt x="3674993" y="2969833"/>
                    </a:cubicBezTo>
                    <a:lnTo>
                      <a:pt x="3726512" y="2940281"/>
                    </a:lnTo>
                    <a:cubicBezTo>
                      <a:pt x="3732381" y="2936997"/>
                      <a:pt x="3740207" y="2935027"/>
                      <a:pt x="3747381" y="2935027"/>
                    </a:cubicBezTo>
                    <a:close/>
                    <a:moveTo>
                      <a:pt x="3471049" y="2773730"/>
                    </a:moveTo>
                    <a:cubicBezTo>
                      <a:pt x="3477586" y="2773730"/>
                      <a:pt x="3483469" y="2774387"/>
                      <a:pt x="3487391" y="2777670"/>
                    </a:cubicBezTo>
                    <a:lnTo>
                      <a:pt x="3671730" y="2884058"/>
                    </a:lnTo>
                    <a:lnTo>
                      <a:pt x="3671730" y="2905072"/>
                    </a:lnTo>
                    <a:cubicBezTo>
                      <a:pt x="3671077" y="2905729"/>
                      <a:pt x="3670423" y="2905729"/>
                      <a:pt x="3669116" y="2906386"/>
                    </a:cubicBezTo>
                    <a:lnTo>
                      <a:pt x="3618128" y="2935938"/>
                    </a:lnTo>
                    <a:cubicBezTo>
                      <a:pt x="3617474" y="2936595"/>
                      <a:pt x="3616821" y="2937251"/>
                      <a:pt x="3615513" y="2937251"/>
                    </a:cubicBezTo>
                    <a:lnTo>
                      <a:pt x="3579561" y="2937251"/>
                    </a:lnTo>
                    <a:lnTo>
                      <a:pt x="3395875" y="2830864"/>
                    </a:lnTo>
                    <a:lnTo>
                      <a:pt x="3395875" y="2810506"/>
                    </a:lnTo>
                    <a:cubicBezTo>
                      <a:pt x="3397182" y="2809849"/>
                      <a:pt x="3397836" y="2809192"/>
                      <a:pt x="3398490" y="2808536"/>
                    </a:cubicBezTo>
                    <a:lnTo>
                      <a:pt x="3449477" y="2778984"/>
                    </a:lnTo>
                    <a:cubicBezTo>
                      <a:pt x="3456014" y="2775700"/>
                      <a:pt x="3463205" y="2773730"/>
                      <a:pt x="3471049" y="2773730"/>
                    </a:cubicBezTo>
                    <a:close/>
                    <a:moveTo>
                      <a:pt x="3604018" y="2695964"/>
                    </a:moveTo>
                    <a:cubicBezTo>
                      <a:pt x="3609887" y="2695964"/>
                      <a:pt x="3616408" y="2697272"/>
                      <a:pt x="3620321" y="2699889"/>
                    </a:cubicBezTo>
                    <a:lnTo>
                      <a:pt x="3804226" y="2806505"/>
                    </a:lnTo>
                    <a:lnTo>
                      <a:pt x="3804226" y="2826127"/>
                    </a:lnTo>
                    <a:cubicBezTo>
                      <a:pt x="3803574" y="2826782"/>
                      <a:pt x="3802269" y="2827436"/>
                      <a:pt x="3800965" y="2828090"/>
                    </a:cubicBezTo>
                    <a:lnTo>
                      <a:pt x="3750750" y="2858178"/>
                    </a:lnTo>
                    <a:cubicBezTo>
                      <a:pt x="3750098" y="2858832"/>
                      <a:pt x="3749446" y="2859486"/>
                      <a:pt x="3748141" y="2859486"/>
                    </a:cubicBezTo>
                    <a:lnTo>
                      <a:pt x="3712274" y="2859486"/>
                    </a:lnTo>
                    <a:lnTo>
                      <a:pt x="3528369" y="2753524"/>
                    </a:lnTo>
                    <a:lnTo>
                      <a:pt x="3528369" y="2733247"/>
                    </a:lnTo>
                    <a:cubicBezTo>
                      <a:pt x="3529673" y="2731939"/>
                      <a:pt x="3530978" y="2731285"/>
                      <a:pt x="3531630" y="2730631"/>
                    </a:cubicBezTo>
                    <a:lnTo>
                      <a:pt x="3581845" y="2701851"/>
                    </a:lnTo>
                    <a:cubicBezTo>
                      <a:pt x="3588366" y="2697926"/>
                      <a:pt x="3596192" y="2695964"/>
                      <a:pt x="3604018" y="2695964"/>
                    </a:cubicBezTo>
                    <a:close/>
                    <a:moveTo>
                      <a:pt x="3200124" y="2618194"/>
                    </a:moveTo>
                    <a:cubicBezTo>
                      <a:pt x="3206645" y="2618194"/>
                      <a:pt x="3212514" y="2619502"/>
                      <a:pt x="3217079" y="2622119"/>
                    </a:cubicBezTo>
                    <a:lnTo>
                      <a:pt x="3400984" y="2728082"/>
                    </a:lnTo>
                    <a:lnTo>
                      <a:pt x="3400984" y="2748359"/>
                    </a:lnTo>
                    <a:cubicBezTo>
                      <a:pt x="3400332" y="2749013"/>
                      <a:pt x="3399027" y="2749667"/>
                      <a:pt x="3397723" y="2750321"/>
                    </a:cubicBezTo>
                    <a:lnTo>
                      <a:pt x="3346856" y="2779756"/>
                    </a:lnTo>
                    <a:cubicBezTo>
                      <a:pt x="3346204" y="2780410"/>
                      <a:pt x="3344899" y="2781064"/>
                      <a:pt x="3343595" y="2781718"/>
                    </a:cubicBezTo>
                    <a:lnTo>
                      <a:pt x="3309032" y="2781718"/>
                    </a:lnTo>
                    <a:lnTo>
                      <a:pt x="3125127" y="2675100"/>
                    </a:lnTo>
                    <a:lnTo>
                      <a:pt x="3125127" y="2654823"/>
                    </a:lnTo>
                    <a:cubicBezTo>
                      <a:pt x="3126431" y="2654169"/>
                      <a:pt x="3127083" y="2653515"/>
                      <a:pt x="3127736" y="2652861"/>
                    </a:cubicBezTo>
                    <a:lnTo>
                      <a:pt x="3178603" y="2624081"/>
                    </a:lnTo>
                    <a:cubicBezTo>
                      <a:pt x="3185124" y="2620156"/>
                      <a:pt x="3192950" y="2618194"/>
                      <a:pt x="3200124" y="2618194"/>
                    </a:cubicBezTo>
                    <a:close/>
                    <a:moveTo>
                      <a:pt x="3886932" y="2540427"/>
                    </a:moveTo>
                    <a:cubicBezTo>
                      <a:pt x="3901985" y="2540427"/>
                      <a:pt x="3915729" y="2543034"/>
                      <a:pt x="3926856" y="2549552"/>
                    </a:cubicBezTo>
                    <a:lnTo>
                      <a:pt x="4373219" y="2805702"/>
                    </a:lnTo>
                    <a:cubicBezTo>
                      <a:pt x="4383036" y="2811568"/>
                      <a:pt x="4388272" y="2818738"/>
                      <a:pt x="4388926" y="2826559"/>
                    </a:cubicBezTo>
                    <a:lnTo>
                      <a:pt x="4388926" y="2830470"/>
                    </a:lnTo>
                    <a:cubicBezTo>
                      <a:pt x="4388272" y="2840247"/>
                      <a:pt x="4380418" y="2850675"/>
                      <a:pt x="4366674" y="2858497"/>
                    </a:cubicBezTo>
                    <a:lnTo>
                      <a:pt x="4246247" y="2927586"/>
                    </a:lnTo>
                    <a:cubicBezTo>
                      <a:pt x="4244284" y="2928889"/>
                      <a:pt x="4241666" y="2930193"/>
                      <a:pt x="4239048" y="2931496"/>
                    </a:cubicBezTo>
                    <a:lnTo>
                      <a:pt x="4153964" y="2931496"/>
                    </a:lnTo>
                    <a:lnTo>
                      <a:pt x="3708256" y="2674694"/>
                    </a:lnTo>
                    <a:cubicBezTo>
                      <a:pt x="3698438" y="2669480"/>
                      <a:pt x="3693202" y="2662310"/>
                      <a:pt x="3692548" y="2654489"/>
                    </a:cubicBezTo>
                    <a:lnTo>
                      <a:pt x="3692548" y="2650578"/>
                    </a:lnTo>
                    <a:cubicBezTo>
                      <a:pt x="3693857" y="2640801"/>
                      <a:pt x="3701056" y="2630373"/>
                      <a:pt x="3714801" y="2621900"/>
                    </a:cubicBezTo>
                    <a:lnTo>
                      <a:pt x="3834573" y="2553463"/>
                    </a:lnTo>
                    <a:cubicBezTo>
                      <a:pt x="3849626" y="2544338"/>
                      <a:pt x="3868606" y="2540427"/>
                      <a:pt x="3886932" y="2540427"/>
                    </a:cubicBezTo>
                    <a:close/>
                    <a:moveTo>
                      <a:pt x="4192605" y="2410813"/>
                    </a:moveTo>
                    <a:cubicBezTo>
                      <a:pt x="4202394" y="2410813"/>
                      <a:pt x="4211530" y="2412775"/>
                      <a:pt x="4218709" y="2416698"/>
                    </a:cubicBezTo>
                    <a:lnTo>
                      <a:pt x="4383166" y="2511508"/>
                    </a:lnTo>
                    <a:lnTo>
                      <a:pt x="4383166" y="2543548"/>
                    </a:lnTo>
                    <a:cubicBezTo>
                      <a:pt x="4381861" y="2544201"/>
                      <a:pt x="4380556" y="2545509"/>
                      <a:pt x="4378598" y="2546163"/>
                    </a:cubicBezTo>
                    <a:lnTo>
                      <a:pt x="4224583" y="2635743"/>
                    </a:lnTo>
                    <a:cubicBezTo>
                      <a:pt x="4223277" y="2636396"/>
                      <a:pt x="4221972" y="2637050"/>
                      <a:pt x="4220667" y="2637704"/>
                    </a:cubicBezTo>
                    <a:lnTo>
                      <a:pt x="4165195" y="2637704"/>
                    </a:lnTo>
                    <a:lnTo>
                      <a:pt x="4000738" y="2542894"/>
                    </a:lnTo>
                    <a:lnTo>
                      <a:pt x="4000738" y="2511508"/>
                    </a:lnTo>
                    <a:cubicBezTo>
                      <a:pt x="4002043" y="2510854"/>
                      <a:pt x="4003348" y="2510200"/>
                      <a:pt x="4004654" y="2508893"/>
                    </a:cubicBezTo>
                    <a:lnTo>
                      <a:pt x="4159322" y="2419313"/>
                    </a:lnTo>
                    <a:cubicBezTo>
                      <a:pt x="4169111" y="2413428"/>
                      <a:pt x="4181510" y="2410813"/>
                      <a:pt x="4192605" y="2410813"/>
                    </a:cubicBezTo>
                    <a:close/>
                    <a:moveTo>
                      <a:pt x="3058418" y="2382010"/>
                    </a:moveTo>
                    <a:cubicBezTo>
                      <a:pt x="3068208" y="2382010"/>
                      <a:pt x="3077344" y="2383972"/>
                      <a:pt x="3083870" y="2387895"/>
                    </a:cubicBezTo>
                    <a:lnTo>
                      <a:pt x="3248327" y="2483359"/>
                    </a:lnTo>
                    <a:lnTo>
                      <a:pt x="3248327" y="2514745"/>
                    </a:lnTo>
                    <a:cubicBezTo>
                      <a:pt x="3247675" y="2516052"/>
                      <a:pt x="3246370" y="2516706"/>
                      <a:pt x="3244412" y="2517360"/>
                    </a:cubicBezTo>
                    <a:lnTo>
                      <a:pt x="3089744" y="2606940"/>
                    </a:lnTo>
                    <a:cubicBezTo>
                      <a:pt x="3088438" y="2607593"/>
                      <a:pt x="3087786" y="2608247"/>
                      <a:pt x="3085828" y="2608901"/>
                    </a:cubicBezTo>
                    <a:lnTo>
                      <a:pt x="3031009" y="2608901"/>
                    </a:lnTo>
                    <a:lnTo>
                      <a:pt x="2865899" y="2514091"/>
                    </a:lnTo>
                    <a:lnTo>
                      <a:pt x="2865899" y="2482705"/>
                    </a:lnTo>
                    <a:cubicBezTo>
                      <a:pt x="2867857" y="2481397"/>
                      <a:pt x="2869162" y="2480744"/>
                      <a:pt x="2870467" y="2479436"/>
                    </a:cubicBezTo>
                    <a:lnTo>
                      <a:pt x="3025135" y="2390510"/>
                    </a:lnTo>
                    <a:cubicBezTo>
                      <a:pt x="3034925" y="2384625"/>
                      <a:pt x="3047324" y="2382010"/>
                      <a:pt x="3058418" y="2382010"/>
                    </a:cubicBezTo>
                    <a:close/>
                    <a:moveTo>
                      <a:pt x="3611109" y="2376249"/>
                    </a:moveTo>
                    <a:cubicBezTo>
                      <a:pt x="3620881" y="2376249"/>
                      <a:pt x="3629351" y="2377557"/>
                      <a:pt x="3636517" y="2382134"/>
                    </a:cubicBezTo>
                    <a:lnTo>
                      <a:pt x="3801346" y="2477598"/>
                    </a:lnTo>
                    <a:lnTo>
                      <a:pt x="3801346" y="2508330"/>
                    </a:lnTo>
                    <a:cubicBezTo>
                      <a:pt x="3800044" y="2508984"/>
                      <a:pt x="3798740" y="2510291"/>
                      <a:pt x="3796786" y="2510945"/>
                    </a:cubicBezTo>
                    <a:lnTo>
                      <a:pt x="3642381" y="2601179"/>
                    </a:lnTo>
                    <a:cubicBezTo>
                      <a:pt x="3641078" y="2601832"/>
                      <a:pt x="3639775" y="2602486"/>
                      <a:pt x="3638472" y="2603140"/>
                    </a:cubicBezTo>
                    <a:lnTo>
                      <a:pt x="3583095" y="2603140"/>
                    </a:lnTo>
                    <a:lnTo>
                      <a:pt x="3418917" y="2508330"/>
                    </a:lnTo>
                    <a:lnTo>
                      <a:pt x="3418917" y="2476944"/>
                    </a:lnTo>
                    <a:cubicBezTo>
                      <a:pt x="3420220" y="2475636"/>
                      <a:pt x="3422174" y="2474983"/>
                      <a:pt x="3423477" y="2473675"/>
                    </a:cubicBezTo>
                    <a:lnTo>
                      <a:pt x="3577883" y="2384095"/>
                    </a:lnTo>
                    <a:cubicBezTo>
                      <a:pt x="3587655" y="2378864"/>
                      <a:pt x="3599382" y="2376249"/>
                      <a:pt x="3611109" y="2376249"/>
                    </a:cubicBezTo>
                    <a:close/>
                    <a:moveTo>
                      <a:pt x="4442372" y="2255276"/>
                    </a:moveTo>
                    <a:cubicBezTo>
                      <a:pt x="4455449" y="2255276"/>
                      <a:pt x="4469180" y="2257891"/>
                      <a:pt x="4478988" y="2263776"/>
                    </a:cubicBezTo>
                    <a:lnTo>
                      <a:pt x="4894834" y="2503725"/>
                    </a:lnTo>
                    <a:cubicBezTo>
                      <a:pt x="4906603" y="2510917"/>
                      <a:pt x="4912487" y="2519416"/>
                      <a:pt x="4913141" y="2527916"/>
                    </a:cubicBezTo>
                    <a:lnTo>
                      <a:pt x="4913141" y="2531839"/>
                    </a:lnTo>
                    <a:cubicBezTo>
                      <a:pt x="4912487" y="2540338"/>
                      <a:pt x="4906603" y="2548838"/>
                      <a:pt x="4894834" y="2554722"/>
                    </a:cubicBezTo>
                    <a:lnTo>
                      <a:pt x="4492719" y="2787479"/>
                    </a:lnTo>
                    <a:lnTo>
                      <a:pt x="4404449" y="2787479"/>
                    </a:lnTo>
                    <a:lnTo>
                      <a:pt x="4273027" y="2711637"/>
                    </a:lnTo>
                    <a:cubicBezTo>
                      <a:pt x="4248834" y="2697253"/>
                      <a:pt x="4248834" y="2675023"/>
                      <a:pt x="4272373" y="2660640"/>
                    </a:cubicBezTo>
                    <a:lnTo>
                      <a:pt x="4456103" y="2554722"/>
                    </a:lnTo>
                    <a:cubicBezTo>
                      <a:pt x="4480949" y="2540338"/>
                      <a:pt x="4480949" y="2517455"/>
                      <a:pt x="4456103" y="2503071"/>
                    </a:cubicBezTo>
                    <a:lnTo>
                      <a:pt x="4260603" y="2389961"/>
                    </a:lnTo>
                    <a:cubicBezTo>
                      <a:pt x="4252103" y="2384731"/>
                      <a:pt x="4246873" y="2378193"/>
                      <a:pt x="4245565" y="2371655"/>
                    </a:cubicBezTo>
                    <a:lnTo>
                      <a:pt x="4245565" y="2365770"/>
                    </a:lnTo>
                    <a:cubicBezTo>
                      <a:pt x="4246873" y="2359232"/>
                      <a:pt x="4251450" y="2353348"/>
                      <a:pt x="4259950" y="2348117"/>
                    </a:cubicBezTo>
                    <a:lnTo>
                      <a:pt x="4406411" y="2263776"/>
                    </a:lnTo>
                    <a:cubicBezTo>
                      <a:pt x="4416219" y="2257891"/>
                      <a:pt x="4429296" y="2255276"/>
                      <a:pt x="4442372" y="2255276"/>
                    </a:cubicBezTo>
                    <a:close/>
                    <a:moveTo>
                      <a:pt x="3905227" y="2243756"/>
                    </a:moveTo>
                    <a:cubicBezTo>
                      <a:pt x="3915017" y="2243756"/>
                      <a:pt x="3924153" y="2246364"/>
                      <a:pt x="3930679" y="2250276"/>
                    </a:cubicBezTo>
                    <a:lnTo>
                      <a:pt x="4095136" y="2344815"/>
                    </a:lnTo>
                    <a:lnTo>
                      <a:pt x="4095136" y="2376110"/>
                    </a:lnTo>
                    <a:cubicBezTo>
                      <a:pt x="4093831" y="2377414"/>
                      <a:pt x="4092526" y="2378066"/>
                      <a:pt x="4091221" y="2378718"/>
                    </a:cubicBezTo>
                    <a:lnTo>
                      <a:pt x="3936553" y="2468041"/>
                    </a:lnTo>
                    <a:cubicBezTo>
                      <a:pt x="3935247" y="2469345"/>
                      <a:pt x="3933290" y="2469997"/>
                      <a:pt x="3931984" y="2470649"/>
                    </a:cubicBezTo>
                    <a:lnTo>
                      <a:pt x="3877165" y="2470649"/>
                    </a:lnTo>
                    <a:lnTo>
                      <a:pt x="3712708" y="2375458"/>
                    </a:lnTo>
                    <a:lnTo>
                      <a:pt x="3712708" y="2344815"/>
                    </a:lnTo>
                    <a:cubicBezTo>
                      <a:pt x="3714013" y="2343511"/>
                      <a:pt x="3715971" y="2342859"/>
                      <a:pt x="3717276" y="2341555"/>
                    </a:cubicBezTo>
                    <a:lnTo>
                      <a:pt x="3871944" y="2252232"/>
                    </a:lnTo>
                    <a:cubicBezTo>
                      <a:pt x="3881081" y="2247016"/>
                      <a:pt x="3893480" y="2243756"/>
                      <a:pt x="3905227" y="2243756"/>
                    </a:cubicBezTo>
                    <a:close/>
                    <a:moveTo>
                      <a:pt x="3337809" y="2220713"/>
                    </a:moveTo>
                    <a:cubicBezTo>
                      <a:pt x="3346946" y="2220713"/>
                      <a:pt x="3356082" y="2222669"/>
                      <a:pt x="3363261" y="2226581"/>
                    </a:cubicBezTo>
                    <a:lnTo>
                      <a:pt x="3527717" y="2321772"/>
                    </a:lnTo>
                    <a:lnTo>
                      <a:pt x="3527717" y="2353067"/>
                    </a:lnTo>
                    <a:cubicBezTo>
                      <a:pt x="3526412" y="2354371"/>
                      <a:pt x="3525107" y="2355023"/>
                      <a:pt x="3523149" y="2355675"/>
                    </a:cubicBezTo>
                    <a:lnTo>
                      <a:pt x="3369134" y="2444998"/>
                    </a:lnTo>
                    <a:cubicBezTo>
                      <a:pt x="3367829" y="2446302"/>
                      <a:pt x="3365871" y="2446954"/>
                      <a:pt x="3364566" y="2447606"/>
                    </a:cubicBezTo>
                    <a:lnTo>
                      <a:pt x="3309747" y="2447606"/>
                    </a:lnTo>
                    <a:lnTo>
                      <a:pt x="3145291" y="2352415"/>
                    </a:lnTo>
                    <a:lnTo>
                      <a:pt x="3145291" y="2321120"/>
                    </a:lnTo>
                    <a:cubicBezTo>
                      <a:pt x="3146596" y="2320468"/>
                      <a:pt x="3147901" y="2319816"/>
                      <a:pt x="3149207" y="2318512"/>
                    </a:cubicBezTo>
                    <a:lnTo>
                      <a:pt x="3304527" y="2229189"/>
                    </a:lnTo>
                    <a:cubicBezTo>
                      <a:pt x="3313663" y="2223973"/>
                      <a:pt x="3326063" y="2220713"/>
                      <a:pt x="3337809" y="2220713"/>
                    </a:cubicBezTo>
                    <a:close/>
                    <a:moveTo>
                      <a:pt x="2752454" y="2206312"/>
                    </a:moveTo>
                    <a:cubicBezTo>
                      <a:pt x="2762243" y="2206312"/>
                      <a:pt x="2771379" y="2208920"/>
                      <a:pt x="2777906" y="2212832"/>
                    </a:cubicBezTo>
                    <a:lnTo>
                      <a:pt x="2943015" y="2307370"/>
                    </a:lnTo>
                    <a:lnTo>
                      <a:pt x="2943015" y="2339317"/>
                    </a:lnTo>
                    <a:cubicBezTo>
                      <a:pt x="2942363" y="2340621"/>
                      <a:pt x="2941058" y="2341273"/>
                      <a:pt x="2939100" y="2341925"/>
                    </a:cubicBezTo>
                    <a:lnTo>
                      <a:pt x="2783779" y="2430595"/>
                    </a:lnTo>
                    <a:cubicBezTo>
                      <a:pt x="2782474" y="2431899"/>
                      <a:pt x="2780516" y="2432551"/>
                      <a:pt x="2779211" y="2433203"/>
                    </a:cubicBezTo>
                    <a:lnTo>
                      <a:pt x="2725044" y="2433203"/>
                    </a:lnTo>
                    <a:lnTo>
                      <a:pt x="2560587" y="2338013"/>
                    </a:lnTo>
                    <a:lnTo>
                      <a:pt x="2560587" y="2306718"/>
                    </a:lnTo>
                    <a:cubicBezTo>
                      <a:pt x="2561892" y="2306066"/>
                      <a:pt x="2563197" y="2305414"/>
                      <a:pt x="2564503" y="2304110"/>
                    </a:cubicBezTo>
                    <a:lnTo>
                      <a:pt x="2719171" y="2214788"/>
                    </a:lnTo>
                    <a:cubicBezTo>
                      <a:pt x="2728960" y="2209572"/>
                      <a:pt x="2740707" y="2206312"/>
                      <a:pt x="2752454" y="2206312"/>
                    </a:cubicBezTo>
                    <a:close/>
                    <a:moveTo>
                      <a:pt x="5120912" y="2137184"/>
                    </a:moveTo>
                    <a:cubicBezTo>
                      <a:pt x="5135298" y="2137184"/>
                      <a:pt x="5149030" y="2140427"/>
                      <a:pt x="5159493" y="2146264"/>
                    </a:cubicBezTo>
                    <a:lnTo>
                      <a:pt x="5336701" y="2248085"/>
                    </a:lnTo>
                    <a:cubicBezTo>
                      <a:pt x="5359588" y="2261056"/>
                      <a:pt x="5356972" y="2283755"/>
                      <a:pt x="5330162" y="2298672"/>
                    </a:cubicBezTo>
                    <a:lnTo>
                      <a:pt x="5278504" y="2328505"/>
                    </a:lnTo>
                    <a:cubicBezTo>
                      <a:pt x="5275888" y="2330451"/>
                      <a:pt x="5273272" y="2331748"/>
                      <a:pt x="5270657" y="2332396"/>
                    </a:cubicBezTo>
                    <a:lnTo>
                      <a:pt x="5190226" y="2332396"/>
                    </a:lnTo>
                    <a:lnTo>
                      <a:pt x="5012364" y="2230575"/>
                    </a:lnTo>
                    <a:cubicBezTo>
                      <a:pt x="5003863" y="2226035"/>
                      <a:pt x="4998632" y="2218901"/>
                      <a:pt x="4997324" y="2211767"/>
                    </a:cubicBezTo>
                    <a:lnTo>
                      <a:pt x="4997324" y="2205281"/>
                    </a:lnTo>
                    <a:cubicBezTo>
                      <a:pt x="4998632" y="2196202"/>
                      <a:pt x="5006479" y="2187122"/>
                      <a:pt x="5018903" y="2179340"/>
                    </a:cubicBezTo>
                    <a:lnTo>
                      <a:pt x="5070562" y="2150155"/>
                    </a:lnTo>
                    <a:cubicBezTo>
                      <a:pt x="5084947" y="2141075"/>
                      <a:pt x="5103257" y="2137184"/>
                      <a:pt x="5120912" y="2137184"/>
                    </a:cubicBezTo>
                    <a:close/>
                    <a:moveTo>
                      <a:pt x="4167336" y="2093980"/>
                    </a:moveTo>
                    <a:cubicBezTo>
                      <a:pt x="4177125" y="2093980"/>
                      <a:pt x="4186262" y="2095942"/>
                      <a:pt x="4192788" y="2099865"/>
                    </a:cubicBezTo>
                    <a:lnTo>
                      <a:pt x="4357244" y="2194675"/>
                    </a:lnTo>
                    <a:lnTo>
                      <a:pt x="4357244" y="2226715"/>
                    </a:lnTo>
                    <a:cubicBezTo>
                      <a:pt x="4355939" y="2228022"/>
                      <a:pt x="4354634" y="2228676"/>
                      <a:pt x="4353329" y="2229330"/>
                    </a:cubicBezTo>
                    <a:lnTo>
                      <a:pt x="4198661" y="2318256"/>
                    </a:lnTo>
                    <a:cubicBezTo>
                      <a:pt x="4197356" y="2319563"/>
                      <a:pt x="4195398" y="2320217"/>
                      <a:pt x="4194093" y="2320871"/>
                    </a:cubicBezTo>
                    <a:lnTo>
                      <a:pt x="4139927" y="2320871"/>
                    </a:lnTo>
                    <a:lnTo>
                      <a:pt x="3974818" y="2226061"/>
                    </a:lnTo>
                    <a:lnTo>
                      <a:pt x="3974818" y="2195329"/>
                    </a:lnTo>
                    <a:cubicBezTo>
                      <a:pt x="3976123" y="2194021"/>
                      <a:pt x="3978081" y="2193367"/>
                      <a:pt x="3979386" y="2192060"/>
                    </a:cubicBezTo>
                    <a:lnTo>
                      <a:pt x="4134054" y="2102480"/>
                    </a:lnTo>
                    <a:cubicBezTo>
                      <a:pt x="4143843" y="2096595"/>
                      <a:pt x="4156242" y="2093980"/>
                      <a:pt x="4167336" y="2093980"/>
                    </a:cubicBezTo>
                    <a:close/>
                    <a:moveTo>
                      <a:pt x="3628718" y="2085339"/>
                    </a:moveTo>
                    <a:cubicBezTo>
                      <a:pt x="3637855" y="2085339"/>
                      <a:pt x="3646991" y="2087295"/>
                      <a:pt x="3654170" y="2091207"/>
                    </a:cubicBezTo>
                    <a:lnTo>
                      <a:pt x="3818627" y="2185745"/>
                    </a:lnTo>
                    <a:lnTo>
                      <a:pt x="3818627" y="2217040"/>
                    </a:lnTo>
                    <a:cubicBezTo>
                      <a:pt x="3817322" y="2217692"/>
                      <a:pt x="3816017" y="2218996"/>
                      <a:pt x="3814059" y="2219648"/>
                    </a:cubicBezTo>
                    <a:lnTo>
                      <a:pt x="3659391" y="2309622"/>
                    </a:lnTo>
                    <a:cubicBezTo>
                      <a:pt x="3658086" y="2310926"/>
                      <a:pt x="3656128" y="2311578"/>
                      <a:pt x="3654170" y="2312230"/>
                    </a:cubicBezTo>
                    <a:lnTo>
                      <a:pt x="3600656" y="2312230"/>
                    </a:lnTo>
                    <a:lnTo>
                      <a:pt x="3436199" y="2217040"/>
                    </a:lnTo>
                    <a:lnTo>
                      <a:pt x="3436199" y="2185745"/>
                    </a:lnTo>
                    <a:cubicBezTo>
                      <a:pt x="3437504" y="2185093"/>
                      <a:pt x="3438809" y="2184441"/>
                      <a:pt x="3440115" y="2183137"/>
                    </a:cubicBezTo>
                    <a:lnTo>
                      <a:pt x="3594783" y="2093815"/>
                    </a:lnTo>
                    <a:cubicBezTo>
                      <a:pt x="3604572" y="2087947"/>
                      <a:pt x="3616319" y="2085339"/>
                      <a:pt x="3628718" y="2085339"/>
                    </a:cubicBezTo>
                    <a:close/>
                    <a:moveTo>
                      <a:pt x="4652227" y="2079578"/>
                    </a:moveTo>
                    <a:cubicBezTo>
                      <a:pt x="4667918" y="2079578"/>
                      <a:pt x="4681647" y="2082844"/>
                      <a:pt x="4692761" y="2089375"/>
                    </a:cubicBezTo>
                    <a:lnTo>
                      <a:pt x="5151059" y="2353887"/>
                    </a:lnTo>
                    <a:cubicBezTo>
                      <a:pt x="5175249" y="2367603"/>
                      <a:pt x="5171980" y="2391115"/>
                      <a:pt x="5144522" y="2407443"/>
                    </a:cubicBezTo>
                    <a:lnTo>
                      <a:pt x="5025534" y="2475367"/>
                    </a:lnTo>
                    <a:cubicBezTo>
                      <a:pt x="5023573" y="2477327"/>
                      <a:pt x="5020958" y="2478633"/>
                      <a:pt x="5018343" y="2479286"/>
                    </a:cubicBezTo>
                    <a:lnTo>
                      <a:pt x="4932698" y="2479286"/>
                    </a:lnTo>
                    <a:lnTo>
                      <a:pt x="4474400" y="2215426"/>
                    </a:lnTo>
                    <a:cubicBezTo>
                      <a:pt x="4465247" y="2210201"/>
                      <a:pt x="4460017" y="2203017"/>
                      <a:pt x="4458709" y="2195833"/>
                    </a:cubicBezTo>
                    <a:lnTo>
                      <a:pt x="4458709" y="2187996"/>
                    </a:lnTo>
                    <a:cubicBezTo>
                      <a:pt x="4460670" y="2178852"/>
                      <a:pt x="4467862" y="2169055"/>
                      <a:pt x="4480937" y="2161218"/>
                    </a:cubicBezTo>
                    <a:lnTo>
                      <a:pt x="4599925" y="2093293"/>
                    </a:lnTo>
                    <a:cubicBezTo>
                      <a:pt x="4614962" y="2084150"/>
                      <a:pt x="4633921" y="2079578"/>
                      <a:pt x="4652227" y="2079578"/>
                    </a:cubicBezTo>
                    <a:close/>
                    <a:moveTo>
                      <a:pt x="3064179" y="2062297"/>
                    </a:moveTo>
                    <a:cubicBezTo>
                      <a:pt x="3073316" y="2062297"/>
                      <a:pt x="3082452" y="2064253"/>
                      <a:pt x="3089631" y="2068165"/>
                    </a:cubicBezTo>
                    <a:lnTo>
                      <a:pt x="3254088" y="2162703"/>
                    </a:lnTo>
                    <a:lnTo>
                      <a:pt x="3254088" y="2194650"/>
                    </a:lnTo>
                    <a:cubicBezTo>
                      <a:pt x="3252783" y="2195302"/>
                      <a:pt x="3251478" y="2196606"/>
                      <a:pt x="3249520" y="2197258"/>
                    </a:cubicBezTo>
                    <a:lnTo>
                      <a:pt x="3095505" y="2285928"/>
                    </a:lnTo>
                    <a:cubicBezTo>
                      <a:pt x="3093547" y="2287232"/>
                      <a:pt x="3091589" y="2288536"/>
                      <a:pt x="3088979" y="2289188"/>
                    </a:cubicBezTo>
                    <a:lnTo>
                      <a:pt x="3036117" y="2289188"/>
                    </a:lnTo>
                    <a:lnTo>
                      <a:pt x="2871660" y="2193998"/>
                    </a:lnTo>
                    <a:lnTo>
                      <a:pt x="2871660" y="2162051"/>
                    </a:lnTo>
                    <a:cubicBezTo>
                      <a:pt x="2872965" y="2161399"/>
                      <a:pt x="2874270" y="2160747"/>
                      <a:pt x="2875576" y="2159443"/>
                    </a:cubicBezTo>
                    <a:lnTo>
                      <a:pt x="3030244" y="2070773"/>
                    </a:lnTo>
                    <a:cubicBezTo>
                      <a:pt x="3040033" y="2065557"/>
                      <a:pt x="3052432" y="2062297"/>
                      <a:pt x="3064179" y="2062297"/>
                    </a:cubicBezTo>
                    <a:close/>
                    <a:moveTo>
                      <a:pt x="4837195" y="1973006"/>
                    </a:moveTo>
                    <a:cubicBezTo>
                      <a:pt x="4852235" y="1973006"/>
                      <a:pt x="4865313" y="1975609"/>
                      <a:pt x="4875776" y="1981465"/>
                    </a:cubicBezTo>
                    <a:lnTo>
                      <a:pt x="5053638" y="2084276"/>
                    </a:lnTo>
                    <a:cubicBezTo>
                      <a:pt x="5062793" y="2089481"/>
                      <a:pt x="5067370" y="2095988"/>
                      <a:pt x="5068678" y="2103146"/>
                    </a:cubicBezTo>
                    <a:lnTo>
                      <a:pt x="5068678" y="2109653"/>
                    </a:lnTo>
                    <a:cubicBezTo>
                      <a:pt x="5067370" y="2118112"/>
                      <a:pt x="5060177" y="2127873"/>
                      <a:pt x="5047099" y="2135031"/>
                    </a:cubicBezTo>
                    <a:lnTo>
                      <a:pt x="4995441" y="2164963"/>
                    </a:lnTo>
                    <a:cubicBezTo>
                      <a:pt x="4993479" y="2166264"/>
                      <a:pt x="4991517" y="2167566"/>
                      <a:pt x="4988902" y="2168216"/>
                    </a:cubicBezTo>
                    <a:lnTo>
                      <a:pt x="4906509" y="2168216"/>
                    </a:lnTo>
                    <a:lnTo>
                      <a:pt x="4728647" y="2066056"/>
                    </a:lnTo>
                    <a:cubicBezTo>
                      <a:pt x="4706414" y="2053042"/>
                      <a:pt x="4709030" y="2030268"/>
                      <a:pt x="4735186" y="2015302"/>
                    </a:cubicBezTo>
                    <a:lnTo>
                      <a:pt x="4786844" y="1985369"/>
                    </a:lnTo>
                    <a:cubicBezTo>
                      <a:pt x="4801230" y="1976910"/>
                      <a:pt x="4820194" y="1973006"/>
                      <a:pt x="4837195" y="1973006"/>
                    </a:cubicBezTo>
                    <a:close/>
                    <a:moveTo>
                      <a:pt x="3890827" y="1932683"/>
                    </a:moveTo>
                    <a:cubicBezTo>
                      <a:pt x="3899964" y="1932683"/>
                      <a:pt x="3909100" y="1934645"/>
                      <a:pt x="3916279" y="1938568"/>
                    </a:cubicBezTo>
                    <a:lnTo>
                      <a:pt x="4080735" y="2034032"/>
                    </a:lnTo>
                    <a:lnTo>
                      <a:pt x="4080735" y="2065418"/>
                    </a:lnTo>
                    <a:cubicBezTo>
                      <a:pt x="4079430" y="2066725"/>
                      <a:pt x="4078125" y="2067379"/>
                      <a:pt x="4076820" y="2068033"/>
                    </a:cubicBezTo>
                    <a:lnTo>
                      <a:pt x="3921500" y="2157613"/>
                    </a:lnTo>
                    <a:cubicBezTo>
                      <a:pt x="3920195" y="2158266"/>
                      <a:pt x="3919542" y="2158920"/>
                      <a:pt x="3918237" y="2159574"/>
                    </a:cubicBezTo>
                    <a:lnTo>
                      <a:pt x="3862765" y="2159574"/>
                    </a:lnTo>
                    <a:lnTo>
                      <a:pt x="3698309" y="2064764"/>
                    </a:lnTo>
                    <a:lnTo>
                      <a:pt x="3698309" y="2033378"/>
                    </a:lnTo>
                    <a:cubicBezTo>
                      <a:pt x="3699614" y="2032724"/>
                      <a:pt x="3700919" y="2032070"/>
                      <a:pt x="3702225" y="2030763"/>
                    </a:cubicBezTo>
                    <a:lnTo>
                      <a:pt x="3857545" y="1941183"/>
                    </a:lnTo>
                    <a:cubicBezTo>
                      <a:pt x="3866681" y="1935298"/>
                      <a:pt x="3879081" y="1932683"/>
                      <a:pt x="3890827" y="1932683"/>
                    </a:cubicBezTo>
                    <a:close/>
                    <a:moveTo>
                      <a:pt x="3351882" y="1924042"/>
                    </a:moveTo>
                    <a:cubicBezTo>
                      <a:pt x="3361003" y="1924042"/>
                      <a:pt x="3370124" y="1925350"/>
                      <a:pt x="3377290" y="1929273"/>
                    </a:cubicBezTo>
                    <a:lnTo>
                      <a:pt x="3542120" y="2024736"/>
                    </a:lnTo>
                    <a:lnTo>
                      <a:pt x="3542120" y="2056122"/>
                    </a:lnTo>
                    <a:cubicBezTo>
                      <a:pt x="3540816" y="2056775"/>
                      <a:pt x="3539514" y="2058083"/>
                      <a:pt x="3537559" y="2058737"/>
                    </a:cubicBezTo>
                    <a:lnTo>
                      <a:pt x="3383154" y="2148316"/>
                    </a:lnTo>
                    <a:cubicBezTo>
                      <a:pt x="3381851" y="2149623"/>
                      <a:pt x="3379896" y="2150277"/>
                      <a:pt x="3377942" y="2150931"/>
                    </a:cubicBezTo>
                    <a:lnTo>
                      <a:pt x="3323868" y="2150931"/>
                    </a:lnTo>
                    <a:lnTo>
                      <a:pt x="3159690" y="2056122"/>
                    </a:lnTo>
                    <a:lnTo>
                      <a:pt x="3159690" y="2024736"/>
                    </a:lnTo>
                    <a:cubicBezTo>
                      <a:pt x="3161644" y="2023429"/>
                      <a:pt x="3162947" y="2022775"/>
                      <a:pt x="3164250" y="2021467"/>
                    </a:cubicBezTo>
                    <a:lnTo>
                      <a:pt x="3318656" y="1931888"/>
                    </a:lnTo>
                    <a:cubicBezTo>
                      <a:pt x="3327777" y="1926657"/>
                      <a:pt x="3340155" y="1924042"/>
                      <a:pt x="3351882" y="1924042"/>
                    </a:cubicBezTo>
                    <a:close/>
                    <a:moveTo>
                      <a:pt x="4366076" y="1909640"/>
                    </a:moveTo>
                    <a:cubicBezTo>
                      <a:pt x="4375213" y="1909640"/>
                      <a:pt x="4385002" y="1911602"/>
                      <a:pt x="4391528" y="1915525"/>
                    </a:cubicBezTo>
                    <a:lnTo>
                      <a:pt x="4555985" y="2010989"/>
                    </a:lnTo>
                    <a:lnTo>
                      <a:pt x="4555985" y="2042375"/>
                    </a:lnTo>
                    <a:cubicBezTo>
                      <a:pt x="4554680" y="2043682"/>
                      <a:pt x="4553375" y="2044336"/>
                      <a:pt x="4552070" y="2044990"/>
                    </a:cubicBezTo>
                    <a:lnTo>
                      <a:pt x="4396749" y="2134570"/>
                    </a:lnTo>
                    <a:cubicBezTo>
                      <a:pt x="4395444" y="2135223"/>
                      <a:pt x="4394791" y="2135877"/>
                      <a:pt x="4393486" y="2136531"/>
                    </a:cubicBezTo>
                    <a:lnTo>
                      <a:pt x="4338014" y="2136531"/>
                    </a:lnTo>
                    <a:lnTo>
                      <a:pt x="4173557" y="2041721"/>
                    </a:lnTo>
                    <a:lnTo>
                      <a:pt x="4173557" y="2010335"/>
                    </a:lnTo>
                    <a:cubicBezTo>
                      <a:pt x="4174862" y="2009681"/>
                      <a:pt x="4176167" y="2009027"/>
                      <a:pt x="4177473" y="2007720"/>
                    </a:cubicBezTo>
                    <a:lnTo>
                      <a:pt x="4332793" y="1918140"/>
                    </a:lnTo>
                    <a:cubicBezTo>
                      <a:pt x="4341930" y="1912255"/>
                      <a:pt x="4354329" y="1909640"/>
                      <a:pt x="4366076" y="1909640"/>
                    </a:cubicBezTo>
                    <a:close/>
                    <a:moveTo>
                      <a:pt x="2790224" y="1903880"/>
                    </a:moveTo>
                    <a:cubicBezTo>
                      <a:pt x="2799996" y="1903880"/>
                      <a:pt x="2809117" y="1905836"/>
                      <a:pt x="2816284" y="1909748"/>
                    </a:cubicBezTo>
                    <a:lnTo>
                      <a:pt x="2980460" y="2004939"/>
                    </a:lnTo>
                    <a:lnTo>
                      <a:pt x="2980460" y="2036234"/>
                    </a:lnTo>
                    <a:cubicBezTo>
                      <a:pt x="2979158" y="2036886"/>
                      <a:pt x="2977855" y="2038190"/>
                      <a:pt x="2975900" y="2038842"/>
                    </a:cubicBezTo>
                    <a:lnTo>
                      <a:pt x="2821496" y="2128165"/>
                    </a:lnTo>
                    <a:cubicBezTo>
                      <a:pt x="2820193" y="2129469"/>
                      <a:pt x="2818238" y="2130121"/>
                      <a:pt x="2816935" y="2130773"/>
                    </a:cubicBezTo>
                    <a:lnTo>
                      <a:pt x="2762861" y="2130773"/>
                    </a:lnTo>
                    <a:lnTo>
                      <a:pt x="2598033" y="2035582"/>
                    </a:lnTo>
                    <a:lnTo>
                      <a:pt x="2598033" y="2004939"/>
                    </a:lnTo>
                    <a:cubicBezTo>
                      <a:pt x="2599987" y="2003635"/>
                      <a:pt x="2601290" y="2002983"/>
                      <a:pt x="2602593" y="2001679"/>
                    </a:cubicBezTo>
                    <a:lnTo>
                      <a:pt x="2756998" y="1912356"/>
                    </a:lnTo>
                    <a:cubicBezTo>
                      <a:pt x="2766770" y="1907140"/>
                      <a:pt x="2779149" y="1903880"/>
                      <a:pt x="2790224" y="1903880"/>
                    </a:cubicBezTo>
                    <a:close/>
                    <a:moveTo>
                      <a:pt x="4552325" y="1805949"/>
                    </a:moveTo>
                    <a:cubicBezTo>
                      <a:pt x="4567397" y="1805949"/>
                      <a:pt x="4581158" y="1809192"/>
                      <a:pt x="4591643" y="1815029"/>
                    </a:cubicBezTo>
                    <a:lnTo>
                      <a:pt x="4769232" y="1916850"/>
                    </a:lnTo>
                    <a:cubicBezTo>
                      <a:pt x="4792168" y="1929821"/>
                      <a:pt x="4789546" y="1952520"/>
                      <a:pt x="4762679" y="1967437"/>
                    </a:cubicBezTo>
                    <a:lnTo>
                      <a:pt x="4710909" y="1997270"/>
                    </a:lnTo>
                    <a:cubicBezTo>
                      <a:pt x="4708288" y="1999216"/>
                      <a:pt x="4706322" y="2000513"/>
                      <a:pt x="4703046" y="2001161"/>
                    </a:cubicBezTo>
                    <a:lnTo>
                      <a:pt x="4622443" y="2001161"/>
                    </a:lnTo>
                    <a:lnTo>
                      <a:pt x="4444199" y="1899340"/>
                    </a:lnTo>
                    <a:cubicBezTo>
                      <a:pt x="4421263" y="1886369"/>
                      <a:pt x="4423884" y="1863670"/>
                      <a:pt x="4450752" y="1848753"/>
                    </a:cubicBezTo>
                    <a:lnTo>
                      <a:pt x="4502521" y="1818920"/>
                    </a:lnTo>
                    <a:cubicBezTo>
                      <a:pt x="4516938" y="1810489"/>
                      <a:pt x="4535287" y="1805949"/>
                      <a:pt x="4552325" y="1805949"/>
                    </a:cubicBezTo>
                    <a:close/>
                    <a:moveTo>
                      <a:pt x="3613666" y="1774266"/>
                    </a:moveTo>
                    <a:cubicBezTo>
                      <a:pt x="3623455" y="1774266"/>
                      <a:pt x="3632591" y="1775574"/>
                      <a:pt x="3639770" y="1780151"/>
                    </a:cubicBezTo>
                    <a:lnTo>
                      <a:pt x="3804226" y="1875614"/>
                    </a:lnTo>
                    <a:lnTo>
                      <a:pt x="3804226" y="1906346"/>
                    </a:lnTo>
                    <a:cubicBezTo>
                      <a:pt x="3802921" y="1906999"/>
                      <a:pt x="3801616" y="1908307"/>
                      <a:pt x="3799658" y="1908961"/>
                    </a:cubicBezTo>
                    <a:lnTo>
                      <a:pt x="3644991" y="1999194"/>
                    </a:lnTo>
                    <a:cubicBezTo>
                      <a:pt x="3644338" y="1999847"/>
                      <a:pt x="3643033" y="2000501"/>
                      <a:pt x="3641728" y="2001155"/>
                    </a:cubicBezTo>
                    <a:lnTo>
                      <a:pt x="3585604" y="2001155"/>
                    </a:lnTo>
                    <a:lnTo>
                      <a:pt x="3421800" y="1906346"/>
                    </a:lnTo>
                    <a:lnTo>
                      <a:pt x="3421800" y="1874960"/>
                    </a:lnTo>
                    <a:cubicBezTo>
                      <a:pt x="3423105" y="1873653"/>
                      <a:pt x="3424410" y="1872999"/>
                      <a:pt x="3425716" y="1871691"/>
                    </a:cubicBezTo>
                    <a:lnTo>
                      <a:pt x="3580383" y="1782112"/>
                    </a:lnTo>
                    <a:cubicBezTo>
                      <a:pt x="3590172" y="1776881"/>
                      <a:pt x="3602572" y="1774266"/>
                      <a:pt x="3613666" y="1774266"/>
                    </a:cubicBezTo>
                    <a:close/>
                    <a:moveTo>
                      <a:pt x="3075048" y="1765625"/>
                    </a:moveTo>
                    <a:cubicBezTo>
                      <a:pt x="3084837" y="1765625"/>
                      <a:pt x="3093973" y="1767587"/>
                      <a:pt x="3100500" y="1771510"/>
                    </a:cubicBezTo>
                    <a:lnTo>
                      <a:pt x="3265609" y="1866974"/>
                    </a:lnTo>
                    <a:lnTo>
                      <a:pt x="3265609" y="1898360"/>
                    </a:lnTo>
                    <a:cubicBezTo>
                      <a:pt x="3264957" y="1899667"/>
                      <a:pt x="3263652" y="1900321"/>
                      <a:pt x="3261694" y="1900975"/>
                    </a:cubicBezTo>
                    <a:lnTo>
                      <a:pt x="3106373" y="1990555"/>
                    </a:lnTo>
                    <a:cubicBezTo>
                      <a:pt x="3105068" y="1991208"/>
                      <a:pt x="3103763" y="1991862"/>
                      <a:pt x="3102457" y="1992516"/>
                    </a:cubicBezTo>
                    <a:lnTo>
                      <a:pt x="3047638" y="1992516"/>
                    </a:lnTo>
                    <a:lnTo>
                      <a:pt x="2883181" y="1897706"/>
                    </a:lnTo>
                    <a:lnTo>
                      <a:pt x="2883181" y="1865666"/>
                    </a:lnTo>
                    <a:cubicBezTo>
                      <a:pt x="2884486" y="1865012"/>
                      <a:pt x="2885791" y="1864359"/>
                      <a:pt x="2887097" y="1863051"/>
                    </a:cubicBezTo>
                    <a:lnTo>
                      <a:pt x="3041765" y="1774125"/>
                    </a:lnTo>
                    <a:cubicBezTo>
                      <a:pt x="3051554" y="1768240"/>
                      <a:pt x="3063301" y="1765625"/>
                      <a:pt x="3075048" y="1765625"/>
                    </a:cubicBezTo>
                    <a:close/>
                    <a:moveTo>
                      <a:pt x="4083806" y="1745463"/>
                    </a:moveTo>
                    <a:cubicBezTo>
                      <a:pt x="4092943" y="1745463"/>
                      <a:pt x="4102732" y="1746771"/>
                      <a:pt x="4109258" y="1751348"/>
                    </a:cubicBezTo>
                    <a:lnTo>
                      <a:pt x="4273715" y="1846157"/>
                    </a:lnTo>
                    <a:lnTo>
                      <a:pt x="4273715" y="1877543"/>
                    </a:lnTo>
                    <a:cubicBezTo>
                      <a:pt x="4272410" y="1878850"/>
                      <a:pt x="4271105" y="1879504"/>
                      <a:pt x="4269800" y="1880158"/>
                    </a:cubicBezTo>
                    <a:lnTo>
                      <a:pt x="4114479" y="1969737"/>
                    </a:lnTo>
                    <a:cubicBezTo>
                      <a:pt x="4113174" y="1971044"/>
                      <a:pt x="4111216" y="1971698"/>
                      <a:pt x="4109911" y="1972352"/>
                    </a:cubicBezTo>
                    <a:lnTo>
                      <a:pt x="4055744" y="1972352"/>
                    </a:lnTo>
                    <a:lnTo>
                      <a:pt x="3891287" y="1877543"/>
                    </a:lnTo>
                    <a:lnTo>
                      <a:pt x="3891287" y="1845503"/>
                    </a:lnTo>
                    <a:cubicBezTo>
                      <a:pt x="3892592" y="1844850"/>
                      <a:pt x="3893897" y="1844196"/>
                      <a:pt x="3895203" y="1842888"/>
                    </a:cubicBezTo>
                    <a:lnTo>
                      <a:pt x="4050523" y="1753309"/>
                    </a:lnTo>
                    <a:cubicBezTo>
                      <a:pt x="4059660" y="1748078"/>
                      <a:pt x="4072059" y="1745463"/>
                      <a:pt x="4083806" y="1745463"/>
                    </a:cubicBezTo>
                    <a:close/>
                    <a:moveTo>
                      <a:pt x="2519803" y="1745463"/>
                    </a:moveTo>
                    <a:cubicBezTo>
                      <a:pt x="2529592" y="1745463"/>
                      <a:pt x="2538729" y="1747419"/>
                      <a:pt x="2545255" y="1751331"/>
                    </a:cubicBezTo>
                    <a:lnTo>
                      <a:pt x="2709711" y="1845869"/>
                    </a:lnTo>
                    <a:lnTo>
                      <a:pt x="2709711" y="1878468"/>
                    </a:lnTo>
                    <a:cubicBezTo>
                      <a:pt x="2709059" y="1879120"/>
                      <a:pt x="2707754" y="1879772"/>
                      <a:pt x="2705796" y="1880424"/>
                    </a:cubicBezTo>
                    <a:lnTo>
                      <a:pt x="2551128" y="1969746"/>
                    </a:lnTo>
                    <a:cubicBezTo>
                      <a:pt x="2549823" y="1971050"/>
                      <a:pt x="2547865" y="1971702"/>
                      <a:pt x="2545908" y="1972354"/>
                    </a:cubicBezTo>
                    <a:lnTo>
                      <a:pt x="2492394" y="1972354"/>
                    </a:lnTo>
                    <a:lnTo>
                      <a:pt x="2327285" y="1877164"/>
                    </a:lnTo>
                    <a:lnTo>
                      <a:pt x="2327285" y="1846521"/>
                    </a:lnTo>
                    <a:cubicBezTo>
                      <a:pt x="2329243" y="1845217"/>
                      <a:pt x="2330548" y="1844565"/>
                      <a:pt x="2331853" y="1843261"/>
                    </a:cubicBezTo>
                    <a:lnTo>
                      <a:pt x="2486521" y="1753939"/>
                    </a:lnTo>
                    <a:cubicBezTo>
                      <a:pt x="2496310" y="1748071"/>
                      <a:pt x="2508057" y="1745463"/>
                      <a:pt x="2519803" y="1745463"/>
                    </a:cubicBezTo>
                    <a:close/>
                    <a:moveTo>
                      <a:pt x="4267841" y="1644652"/>
                    </a:moveTo>
                    <a:cubicBezTo>
                      <a:pt x="4282168" y="1644652"/>
                      <a:pt x="4295844" y="1647255"/>
                      <a:pt x="4306264" y="1653762"/>
                    </a:cubicBezTo>
                    <a:lnTo>
                      <a:pt x="4483403" y="1755271"/>
                    </a:lnTo>
                    <a:cubicBezTo>
                      <a:pt x="4492521" y="1761127"/>
                      <a:pt x="4497730" y="1767634"/>
                      <a:pt x="4498382" y="1774792"/>
                    </a:cubicBezTo>
                    <a:lnTo>
                      <a:pt x="4498382" y="1781299"/>
                    </a:lnTo>
                    <a:cubicBezTo>
                      <a:pt x="4497079" y="1790409"/>
                      <a:pt x="4489916" y="1799519"/>
                      <a:pt x="4476891" y="1806677"/>
                    </a:cubicBezTo>
                    <a:lnTo>
                      <a:pt x="4425442" y="1836609"/>
                    </a:lnTo>
                    <a:cubicBezTo>
                      <a:pt x="4423488" y="1837910"/>
                      <a:pt x="4421535" y="1839212"/>
                      <a:pt x="4419581" y="1839862"/>
                    </a:cubicBezTo>
                    <a:lnTo>
                      <a:pt x="4336873" y="1839862"/>
                    </a:lnTo>
                    <a:lnTo>
                      <a:pt x="4159734" y="1737702"/>
                    </a:lnTo>
                    <a:cubicBezTo>
                      <a:pt x="4151267" y="1733147"/>
                      <a:pt x="4146057" y="1725989"/>
                      <a:pt x="4144755" y="1719482"/>
                    </a:cubicBezTo>
                    <a:lnTo>
                      <a:pt x="4144755" y="1712975"/>
                    </a:lnTo>
                    <a:cubicBezTo>
                      <a:pt x="4146709" y="1703866"/>
                      <a:pt x="4153872" y="1694756"/>
                      <a:pt x="4166246" y="1686947"/>
                    </a:cubicBezTo>
                    <a:lnTo>
                      <a:pt x="4217695" y="1657015"/>
                    </a:lnTo>
                    <a:cubicBezTo>
                      <a:pt x="4232022" y="1649207"/>
                      <a:pt x="4250257" y="1644652"/>
                      <a:pt x="4267841" y="1644652"/>
                    </a:cubicBezTo>
                    <a:close/>
                    <a:moveTo>
                      <a:pt x="3337809" y="1612969"/>
                    </a:moveTo>
                    <a:cubicBezTo>
                      <a:pt x="3346946" y="1612969"/>
                      <a:pt x="3356735" y="1614925"/>
                      <a:pt x="3363261" y="1618837"/>
                    </a:cubicBezTo>
                    <a:lnTo>
                      <a:pt x="3527717" y="1714027"/>
                    </a:lnTo>
                    <a:lnTo>
                      <a:pt x="3527717" y="1745974"/>
                    </a:lnTo>
                    <a:cubicBezTo>
                      <a:pt x="3527065" y="1746626"/>
                      <a:pt x="3525760" y="1747278"/>
                      <a:pt x="3523802" y="1747930"/>
                    </a:cubicBezTo>
                    <a:lnTo>
                      <a:pt x="3368482" y="1837252"/>
                    </a:lnTo>
                    <a:cubicBezTo>
                      <a:pt x="3367177" y="1838556"/>
                      <a:pt x="3365871" y="1839208"/>
                      <a:pt x="3363914" y="1839860"/>
                    </a:cubicBezTo>
                    <a:lnTo>
                      <a:pt x="3309747" y="1839860"/>
                    </a:lnTo>
                    <a:lnTo>
                      <a:pt x="3145291" y="1744670"/>
                    </a:lnTo>
                    <a:lnTo>
                      <a:pt x="3145291" y="1713375"/>
                    </a:lnTo>
                    <a:cubicBezTo>
                      <a:pt x="3146596" y="1712723"/>
                      <a:pt x="3147901" y="1712071"/>
                      <a:pt x="3149207" y="1710767"/>
                    </a:cubicBezTo>
                    <a:lnTo>
                      <a:pt x="3304527" y="1621445"/>
                    </a:lnTo>
                    <a:cubicBezTo>
                      <a:pt x="3313663" y="1615577"/>
                      <a:pt x="3326063" y="1612969"/>
                      <a:pt x="3337809" y="1612969"/>
                    </a:cubicBezTo>
                    <a:close/>
                    <a:moveTo>
                      <a:pt x="2798864" y="1604328"/>
                    </a:moveTo>
                    <a:cubicBezTo>
                      <a:pt x="2807985" y="1604328"/>
                      <a:pt x="2817106" y="1606284"/>
                      <a:pt x="2824272" y="1610848"/>
                    </a:cubicBezTo>
                    <a:lnTo>
                      <a:pt x="2989102" y="1705386"/>
                    </a:lnTo>
                    <a:lnTo>
                      <a:pt x="2989102" y="1736682"/>
                    </a:lnTo>
                    <a:cubicBezTo>
                      <a:pt x="2987798" y="1737334"/>
                      <a:pt x="2986496" y="1738638"/>
                      <a:pt x="2984541" y="1739290"/>
                    </a:cubicBezTo>
                    <a:lnTo>
                      <a:pt x="2830136" y="1828613"/>
                    </a:lnTo>
                    <a:cubicBezTo>
                      <a:pt x="2828833" y="1829917"/>
                      <a:pt x="2826878" y="1830569"/>
                      <a:pt x="2825575" y="1831221"/>
                    </a:cubicBezTo>
                    <a:lnTo>
                      <a:pt x="2770850" y="1831221"/>
                    </a:lnTo>
                    <a:lnTo>
                      <a:pt x="2606672" y="1736030"/>
                    </a:lnTo>
                    <a:lnTo>
                      <a:pt x="2606672" y="1705386"/>
                    </a:lnTo>
                    <a:cubicBezTo>
                      <a:pt x="2608626" y="1704082"/>
                      <a:pt x="2609929" y="1703430"/>
                      <a:pt x="2611232" y="1702126"/>
                    </a:cubicBezTo>
                    <a:lnTo>
                      <a:pt x="2764986" y="1612804"/>
                    </a:lnTo>
                    <a:cubicBezTo>
                      <a:pt x="2774759" y="1607588"/>
                      <a:pt x="2787137" y="1604328"/>
                      <a:pt x="2798864" y="1604328"/>
                    </a:cubicBezTo>
                    <a:close/>
                    <a:moveTo>
                      <a:pt x="2246173" y="1589927"/>
                    </a:moveTo>
                    <a:cubicBezTo>
                      <a:pt x="2255963" y="1589927"/>
                      <a:pt x="2265099" y="1591234"/>
                      <a:pt x="2271625" y="1595811"/>
                    </a:cubicBezTo>
                    <a:lnTo>
                      <a:pt x="2436082" y="1690621"/>
                    </a:lnTo>
                    <a:lnTo>
                      <a:pt x="2436082" y="1722660"/>
                    </a:lnTo>
                    <a:cubicBezTo>
                      <a:pt x="2435430" y="1723314"/>
                      <a:pt x="2434125" y="1723968"/>
                      <a:pt x="2432167" y="1724622"/>
                    </a:cubicBezTo>
                    <a:lnTo>
                      <a:pt x="2277499" y="1814201"/>
                    </a:lnTo>
                    <a:cubicBezTo>
                      <a:pt x="2276193" y="1815508"/>
                      <a:pt x="2274236" y="1816162"/>
                      <a:pt x="2272278" y="1816816"/>
                    </a:cubicBezTo>
                    <a:lnTo>
                      <a:pt x="2218764" y="1816816"/>
                    </a:lnTo>
                    <a:lnTo>
                      <a:pt x="2053654" y="1722006"/>
                    </a:lnTo>
                    <a:lnTo>
                      <a:pt x="2053654" y="1690621"/>
                    </a:lnTo>
                    <a:cubicBezTo>
                      <a:pt x="2054959" y="1689967"/>
                      <a:pt x="2056264" y="1689313"/>
                      <a:pt x="2057570" y="1688006"/>
                    </a:cubicBezTo>
                    <a:lnTo>
                      <a:pt x="2212890" y="1597773"/>
                    </a:lnTo>
                    <a:cubicBezTo>
                      <a:pt x="2222027" y="1592542"/>
                      <a:pt x="2234426" y="1589927"/>
                      <a:pt x="2246173" y="1589927"/>
                    </a:cubicBezTo>
                    <a:close/>
                    <a:moveTo>
                      <a:pt x="3801536" y="1581286"/>
                    </a:moveTo>
                    <a:cubicBezTo>
                      <a:pt x="3810673" y="1581286"/>
                      <a:pt x="3820462" y="1583247"/>
                      <a:pt x="3826988" y="1587171"/>
                    </a:cubicBezTo>
                    <a:lnTo>
                      <a:pt x="3991445" y="1682635"/>
                    </a:lnTo>
                    <a:lnTo>
                      <a:pt x="3991445" y="1714020"/>
                    </a:lnTo>
                    <a:cubicBezTo>
                      <a:pt x="3990793" y="1715328"/>
                      <a:pt x="3988835" y="1715982"/>
                      <a:pt x="3987530" y="1716636"/>
                    </a:cubicBezTo>
                    <a:lnTo>
                      <a:pt x="3832209" y="1806216"/>
                    </a:lnTo>
                    <a:cubicBezTo>
                      <a:pt x="3831556" y="1806869"/>
                      <a:pt x="3830251" y="1807523"/>
                      <a:pt x="3828946" y="1808177"/>
                    </a:cubicBezTo>
                    <a:lnTo>
                      <a:pt x="3773474" y="1808177"/>
                    </a:lnTo>
                    <a:lnTo>
                      <a:pt x="3609017" y="1713366"/>
                    </a:lnTo>
                    <a:lnTo>
                      <a:pt x="3609017" y="1681981"/>
                    </a:lnTo>
                    <a:cubicBezTo>
                      <a:pt x="3610322" y="1681327"/>
                      <a:pt x="3611627" y="1680673"/>
                      <a:pt x="3612933" y="1679365"/>
                    </a:cubicBezTo>
                    <a:lnTo>
                      <a:pt x="3768253" y="1589132"/>
                    </a:lnTo>
                    <a:cubicBezTo>
                      <a:pt x="3777390" y="1583901"/>
                      <a:pt x="3789789" y="1581286"/>
                      <a:pt x="3801536" y="1581286"/>
                    </a:cubicBezTo>
                    <a:close/>
                    <a:moveTo>
                      <a:pt x="3981745" y="1480475"/>
                    </a:moveTo>
                    <a:cubicBezTo>
                      <a:pt x="3996785" y="1480475"/>
                      <a:pt x="4010517" y="1483078"/>
                      <a:pt x="4020980" y="1488934"/>
                    </a:cubicBezTo>
                    <a:lnTo>
                      <a:pt x="4198188" y="1591094"/>
                    </a:lnTo>
                    <a:cubicBezTo>
                      <a:pt x="4207343" y="1596300"/>
                      <a:pt x="4212574" y="1602807"/>
                      <a:pt x="4213228" y="1609964"/>
                    </a:cubicBezTo>
                    <a:lnTo>
                      <a:pt x="4213228" y="1616471"/>
                    </a:lnTo>
                    <a:cubicBezTo>
                      <a:pt x="4211920" y="1625581"/>
                      <a:pt x="4204727" y="1634691"/>
                      <a:pt x="4191649" y="1641849"/>
                    </a:cubicBezTo>
                    <a:lnTo>
                      <a:pt x="4139991" y="1671781"/>
                    </a:lnTo>
                    <a:cubicBezTo>
                      <a:pt x="4138029" y="1673733"/>
                      <a:pt x="4135413" y="1675034"/>
                      <a:pt x="4132798" y="1675685"/>
                    </a:cubicBezTo>
                    <a:lnTo>
                      <a:pt x="4051713" y="1675685"/>
                    </a:lnTo>
                    <a:lnTo>
                      <a:pt x="3873851" y="1573525"/>
                    </a:lnTo>
                    <a:cubicBezTo>
                      <a:pt x="3850964" y="1559860"/>
                      <a:pt x="3853580" y="1537736"/>
                      <a:pt x="3880390" y="1522120"/>
                    </a:cubicBezTo>
                    <a:lnTo>
                      <a:pt x="3932048" y="1492187"/>
                    </a:lnTo>
                    <a:cubicBezTo>
                      <a:pt x="3946434" y="1484379"/>
                      <a:pt x="3964744" y="1480475"/>
                      <a:pt x="3981745" y="1480475"/>
                    </a:cubicBezTo>
                    <a:close/>
                    <a:moveTo>
                      <a:pt x="3060648" y="1454553"/>
                    </a:moveTo>
                    <a:cubicBezTo>
                      <a:pt x="3070437" y="1454553"/>
                      <a:pt x="3079573" y="1456514"/>
                      <a:pt x="3086752" y="1460438"/>
                    </a:cubicBezTo>
                    <a:lnTo>
                      <a:pt x="3251208" y="1555248"/>
                    </a:lnTo>
                    <a:lnTo>
                      <a:pt x="3251208" y="1587287"/>
                    </a:lnTo>
                    <a:cubicBezTo>
                      <a:pt x="3249903" y="1587941"/>
                      <a:pt x="3248598" y="1589249"/>
                      <a:pt x="3246640" y="1589903"/>
                    </a:cubicBezTo>
                    <a:lnTo>
                      <a:pt x="3091973" y="1678828"/>
                    </a:lnTo>
                    <a:cubicBezTo>
                      <a:pt x="3090668" y="1680136"/>
                      <a:pt x="3089362" y="1680790"/>
                      <a:pt x="3087405" y="1681444"/>
                    </a:cubicBezTo>
                    <a:lnTo>
                      <a:pt x="3033238" y="1681444"/>
                    </a:lnTo>
                    <a:lnTo>
                      <a:pt x="2868782" y="1585980"/>
                    </a:lnTo>
                    <a:lnTo>
                      <a:pt x="2868782" y="1555248"/>
                    </a:lnTo>
                    <a:cubicBezTo>
                      <a:pt x="2870087" y="1554594"/>
                      <a:pt x="2871392" y="1553940"/>
                      <a:pt x="2872698" y="1552632"/>
                    </a:cubicBezTo>
                    <a:lnTo>
                      <a:pt x="3027365" y="1462399"/>
                    </a:lnTo>
                    <a:cubicBezTo>
                      <a:pt x="3037154" y="1457168"/>
                      <a:pt x="3049554" y="1454553"/>
                      <a:pt x="3060648" y="1454553"/>
                    </a:cubicBezTo>
                    <a:close/>
                    <a:moveTo>
                      <a:pt x="2522355" y="1445912"/>
                    </a:moveTo>
                    <a:cubicBezTo>
                      <a:pt x="2532127" y="1445912"/>
                      <a:pt x="2541248" y="1447868"/>
                      <a:pt x="2548415" y="1451780"/>
                    </a:cubicBezTo>
                    <a:lnTo>
                      <a:pt x="2712592" y="1546318"/>
                    </a:lnTo>
                    <a:lnTo>
                      <a:pt x="2712592" y="1578265"/>
                    </a:lnTo>
                    <a:cubicBezTo>
                      <a:pt x="2711290" y="1578917"/>
                      <a:pt x="2709986" y="1580221"/>
                      <a:pt x="2708032" y="1580873"/>
                    </a:cubicBezTo>
                    <a:lnTo>
                      <a:pt x="2553627" y="1669543"/>
                    </a:lnTo>
                    <a:cubicBezTo>
                      <a:pt x="2551672" y="1670847"/>
                      <a:pt x="2549718" y="1672151"/>
                      <a:pt x="2547763" y="1672803"/>
                    </a:cubicBezTo>
                    <a:lnTo>
                      <a:pt x="2494992" y="1672803"/>
                    </a:lnTo>
                    <a:lnTo>
                      <a:pt x="2330163" y="1577613"/>
                    </a:lnTo>
                    <a:lnTo>
                      <a:pt x="2330163" y="1546970"/>
                    </a:lnTo>
                    <a:cubicBezTo>
                      <a:pt x="2332117" y="1545666"/>
                      <a:pt x="2333420" y="1545014"/>
                      <a:pt x="2334723" y="1543710"/>
                    </a:cubicBezTo>
                    <a:lnTo>
                      <a:pt x="2489129" y="1454388"/>
                    </a:lnTo>
                    <a:cubicBezTo>
                      <a:pt x="2498901" y="1448520"/>
                      <a:pt x="2511280" y="1445912"/>
                      <a:pt x="2522355" y="1445912"/>
                    </a:cubicBezTo>
                    <a:close/>
                    <a:moveTo>
                      <a:pt x="1972220" y="1431510"/>
                    </a:moveTo>
                    <a:cubicBezTo>
                      <a:pt x="1982026" y="1431510"/>
                      <a:pt x="1990524" y="1433471"/>
                      <a:pt x="1997715" y="1437395"/>
                    </a:cubicBezTo>
                    <a:lnTo>
                      <a:pt x="2162452" y="1532859"/>
                    </a:lnTo>
                    <a:lnTo>
                      <a:pt x="2162452" y="1564898"/>
                    </a:lnTo>
                    <a:cubicBezTo>
                      <a:pt x="2161799" y="1565552"/>
                      <a:pt x="2160491" y="1566206"/>
                      <a:pt x="2158530" y="1566860"/>
                    </a:cubicBezTo>
                    <a:lnTo>
                      <a:pt x="2002945" y="1656439"/>
                    </a:lnTo>
                    <a:cubicBezTo>
                      <a:pt x="2002291" y="1657093"/>
                      <a:pt x="2000984" y="1657747"/>
                      <a:pt x="1999676" y="1658401"/>
                    </a:cubicBezTo>
                    <a:lnTo>
                      <a:pt x="1944110" y="1658401"/>
                    </a:lnTo>
                    <a:lnTo>
                      <a:pt x="1780027" y="1563590"/>
                    </a:lnTo>
                    <a:lnTo>
                      <a:pt x="1780027" y="1532205"/>
                    </a:lnTo>
                    <a:cubicBezTo>
                      <a:pt x="1780681" y="1531551"/>
                      <a:pt x="1781988" y="1530897"/>
                      <a:pt x="1783949" y="1529589"/>
                    </a:cubicBezTo>
                    <a:lnTo>
                      <a:pt x="1938881" y="1439356"/>
                    </a:lnTo>
                    <a:cubicBezTo>
                      <a:pt x="1948033" y="1434125"/>
                      <a:pt x="1960453" y="1431510"/>
                      <a:pt x="1972220" y="1431510"/>
                    </a:cubicBezTo>
                    <a:close/>
                    <a:moveTo>
                      <a:pt x="3516387" y="1419989"/>
                    </a:moveTo>
                    <a:cubicBezTo>
                      <a:pt x="3525524" y="1419989"/>
                      <a:pt x="3535313" y="1421945"/>
                      <a:pt x="3541839" y="1425857"/>
                    </a:cubicBezTo>
                    <a:lnTo>
                      <a:pt x="3706295" y="1521047"/>
                    </a:lnTo>
                    <a:lnTo>
                      <a:pt x="3706295" y="1552343"/>
                    </a:lnTo>
                    <a:cubicBezTo>
                      <a:pt x="3705643" y="1553647"/>
                      <a:pt x="3704338" y="1554299"/>
                      <a:pt x="3702380" y="1554951"/>
                    </a:cubicBezTo>
                    <a:lnTo>
                      <a:pt x="3547060" y="1644274"/>
                    </a:lnTo>
                    <a:cubicBezTo>
                      <a:pt x="3545755" y="1645578"/>
                      <a:pt x="3543797" y="1646230"/>
                      <a:pt x="3541839" y="1646882"/>
                    </a:cubicBezTo>
                    <a:lnTo>
                      <a:pt x="3488325" y="1646882"/>
                    </a:lnTo>
                    <a:lnTo>
                      <a:pt x="3323869" y="1551691"/>
                    </a:lnTo>
                    <a:lnTo>
                      <a:pt x="3323869" y="1520395"/>
                    </a:lnTo>
                    <a:cubicBezTo>
                      <a:pt x="3325174" y="1519743"/>
                      <a:pt x="3326479" y="1519091"/>
                      <a:pt x="3327785" y="1517787"/>
                    </a:cubicBezTo>
                    <a:lnTo>
                      <a:pt x="3483105" y="1428465"/>
                    </a:lnTo>
                    <a:cubicBezTo>
                      <a:pt x="3492241" y="1423249"/>
                      <a:pt x="3503988" y="1419989"/>
                      <a:pt x="3516387" y="1419989"/>
                    </a:cubicBezTo>
                    <a:close/>
                    <a:moveTo>
                      <a:pt x="1366911" y="1419989"/>
                    </a:moveTo>
                    <a:cubicBezTo>
                      <a:pt x="1390418" y="1419989"/>
                      <a:pt x="1412620" y="1424557"/>
                      <a:pt x="1428945" y="1434346"/>
                    </a:cubicBezTo>
                    <a:lnTo>
                      <a:pt x="2572334" y="2094148"/>
                    </a:lnTo>
                    <a:cubicBezTo>
                      <a:pt x="2608901" y="2115685"/>
                      <a:pt x="2604330" y="2152232"/>
                      <a:pt x="2562539" y="2177032"/>
                    </a:cubicBezTo>
                    <a:lnTo>
                      <a:pt x="2497239" y="2214231"/>
                    </a:lnTo>
                    <a:cubicBezTo>
                      <a:pt x="2476997" y="2226631"/>
                      <a:pt x="2452183" y="2233157"/>
                      <a:pt x="2427369" y="2234462"/>
                    </a:cubicBezTo>
                    <a:lnTo>
                      <a:pt x="2405821" y="2234462"/>
                    </a:lnTo>
                    <a:cubicBezTo>
                      <a:pt x="2386884" y="2233810"/>
                      <a:pt x="2369253" y="2229241"/>
                      <a:pt x="2354887" y="2220757"/>
                    </a:cubicBezTo>
                    <a:lnTo>
                      <a:pt x="1210846" y="1560303"/>
                    </a:lnTo>
                    <a:cubicBezTo>
                      <a:pt x="1194521" y="1551166"/>
                      <a:pt x="1186685" y="1538766"/>
                      <a:pt x="1186685" y="1525714"/>
                    </a:cubicBezTo>
                    <a:lnTo>
                      <a:pt x="1186685" y="1523756"/>
                    </a:lnTo>
                    <a:cubicBezTo>
                      <a:pt x="1186685" y="1508093"/>
                      <a:pt x="1198439" y="1491125"/>
                      <a:pt x="1221294" y="1478072"/>
                    </a:cubicBezTo>
                    <a:lnTo>
                      <a:pt x="1286593" y="1440220"/>
                    </a:lnTo>
                    <a:cubicBezTo>
                      <a:pt x="1309447" y="1426515"/>
                      <a:pt x="1339485" y="1419989"/>
                      <a:pt x="1366911" y="1419989"/>
                    </a:cubicBezTo>
                    <a:close/>
                    <a:moveTo>
                      <a:pt x="3697541" y="1313418"/>
                    </a:moveTo>
                    <a:cubicBezTo>
                      <a:pt x="3711868" y="1313418"/>
                      <a:pt x="3725544" y="1316021"/>
                      <a:pt x="3735964" y="1322528"/>
                    </a:cubicBezTo>
                    <a:lnTo>
                      <a:pt x="3913103" y="1424037"/>
                    </a:lnTo>
                    <a:cubicBezTo>
                      <a:pt x="3922221" y="1429243"/>
                      <a:pt x="3927430" y="1435750"/>
                      <a:pt x="3928082" y="1442907"/>
                    </a:cubicBezTo>
                    <a:lnTo>
                      <a:pt x="3928082" y="1450065"/>
                    </a:lnTo>
                    <a:cubicBezTo>
                      <a:pt x="3926779" y="1459175"/>
                      <a:pt x="3919616" y="1468285"/>
                      <a:pt x="3906591" y="1475442"/>
                    </a:cubicBezTo>
                    <a:lnTo>
                      <a:pt x="3854491" y="1505375"/>
                    </a:lnTo>
                    <a:cubicBezTo>
                      <a:pt x="3852537" y="1506676"/>
                      <a:pt x="3850583" y="1507977"/>
                      <a:pt x="3848630" y="1508628"/>
                    </a:cubicBezTo>
                    <a:lnTo>
                      <a:pt x="3766573" y="1508628"/>
                    </a:lnTo>
                    <a:lnTo>
                      <a:pt x="3589434" y="1406468"/>
                    </a:lnTo>
                    <a:cubicBezTo>
                      <a:pt x="3580967" y="1401913"/>
                      <a:pt x="3575757" y="1395406"/>
                      <a:pt x="3574455" y="1388248"/>
                    </a:cubicBezTo>
                    <a:lnTo>
                      <a:pt x="3574455" y="1381741"/>
                    </a:lnTo>
                    <a:cubicBezTo>
                      <a:pt x="3576409" y="1372632"/>
                      <a:pt x="3583572" y="1363522"/>
                      <a:pt x="3595946" y="1355713"/>
                    </a:cubicBezTo>
                    <a:lnTo>
                      <a:pt x="3647395" y="1325781"/>
                    </a:lnTo>
                    <a:cubicBezTo>
                      <a:pt x="3661722" y="1317973"/>
                      <a:pt x="3679957" y="1313418"/>
                      <a:pt x="3697541" y="1313418"/>
                    </a:cubicBezTo>
                    <a:close/>
                    <a:moveTo>
                      <a:pt x="2784791" y="1293256"/>
                    </a:moveTo>
                    <a:cubicBezTo>
                      <a:pt x="2794580" y="1293256"/>
                      <a:pt x="2803717" y="1295212"/>
                      <a:pt x="2810243" y="1299124"/>
                    </a:cubicBezTo>
                    <a:lnTo>
                      <a:pt x="2974699" y="1394314"/>
                    </a:lnTo>
                    <a:lnTo>
                      <a:pt x="2974699" y="1425610"/>
                    </a:lnTo>
                    <a:cubicBezTo>
                      <a:pt x="2974047" y="1426914"/>
                      <a:pt x="2972742" y="1427566"/>
                      <a:pt x="2970784" y="1428218"/>
                    </a:cubicBezTo>
                    <a:lnTo>
                      <a:pt x="2816116" y="1517541"/>
                    </a:lnTo>
                    <a:cubicBezTo>
                      <a:pt x="2814811" y="1518845"/>
                      <a:pt x="2812853" y="1519497"/>
                      <a:pt x="2810896" y="1520149"/>
                    </a:cubicBezTo>
                    <a:lnTo>
                      <a:pt x="2756729" y="1520149"/>
                    </a:lnTo>
                    <a:lnTo>
                      <a:pt x="2592273" y="1424958"/>
                    </a:lnTo>
                    <a:lnTo>
                      <a:pt x="2592273" y="1394314"/>
                    </a:lnTo>
                    <a:cubicBezTo>
                      <a:pt x="2594231" y="1393662"/>
                      <a:pt x="2595536" y="1392358"/>
                      <a:pt x="2596841" y="1391054"/>
                    </a:cubicBezTo>
                    <a:lnTo>
                      <a:pt x="2751509" y="1301732"/>
                    </a:lnTo>
                    <a:cubicBezTo>
                      <a:pt x="2761298" y="1296516"/>
                      <a:pt x="2773045" y="1293256"/>
                      <a:pt x="2784791" y="1293256"/>
                    </a:cubicBezTo>
                    <a:close/>
                    <a:moveTo>
                      <a:pt x="2246173" y="1287495"/>
                    </a:moveTo>
                    <a:cubicBezTo>
                      <a:pt x="2255310" y="1287495"/>
                      <a:pt x="2265099" y="1289456"/>
                      <a:pt x="2271625" y="1292726"/>
                    </a:cubicBezTo>
                    <a:lnTo>
                      <a:pt x="2436082" y="1388190"/>
                    </a:lnTo>
                    <a:lnTo>
                      <a:pt x="2436082" y="1420229"/>
                    </a:lnTo>
                    <a:cubicBezTo>
                      <a:pt x="2435430" y="1420883"/>
                      <a:pt x="2434125" y="1421537"/>
                      <a:pt x="2432167" y="1422191"/>
                    </a:cubicBezTo>
                    <a:lnTo>
                      <a:pt x="2277499" y="1511770"/>
                    </a:lnTo>
                    <a:cubicBezTo>
                      <a:pt x="2276193" y="1513078"/>
                      <a:pt x="2274236" y="1513732"/>
                      <a:pt x="2272930" y="1514386"/>
                    </a:cubicBezTo>
                    <a:lnTo>
                      <a:pt x="2218764" y="1514386"/>
                    </a:lnTo>
                    <a:lnTo>
                      <a:pt x="2053654" y="1418922"/>
                    </a:lnTo>
                    <a:lnTo>
                      <a:pt x="2053654" y="1388190"/>
                    </a:lnTo>
                    <a:cubicBezTo>
                      <a:pt x="2054959" y="1386882"/>
                      <a:pt x="2056264" y="1386228"/>
                      <a:pt x="2057570" y="1384921"/>
                    </a:cubicBezTo>
                    <a:lnTo>
                      <a:pt x="2212890" y="1295341"/>
                    </a:lnTo>
                    <a:cubicBezTo>
                      <a:pt x="2222027" y="1290110"/>
                      <a:pt x="2234426" y="1287495"/>
                      <a:pt x="2246173" y="1287495"/>
                    </a:cubicBezTo>
                    <a:close/>
                    <a:moveTo>
                      <a:pt x="1701797" y="1273094"/>
                    </a:moveTo>
                    <a:cubicBezTo>
                      <a:pt x="1710934" y="1273094"/>
                      <a:pt x="1720070" y="1275055"/>
                      <a:pt x="1727249" y="1278978"/>
                    </a:cubicBezTo>
                    <a:lnTo>
                      <a:pt x="1891705" y="1373788"/>
                    </a:lnTo>
                    <a:lnTo>
                      <a:pt x="1891705" y="1405827"/>
                    </a:lnTo>
                    <a:cubicBezTo>
                      <a:pt x="1889748" y="1406481"/>
                      <a:pt x="1888442" y="1407789"/>
                      <a:pt x="1887137" y="1408443"/>
                    </a:cubicBezTo>
                    <a:lnTo>
                      <a:pt x="1732470" y="1497367"/>
                    </a:lnTo>
                    <a:cubicBezTo>
                      <a:pt x="1730512" y="1498675"/>
                      <a:pt x="1729207" y="1499329"/>
                      <a:pt x="1727249" y="1499983"/>
                    </a:cubicBezTo>
                    <a:lnTo>
                      <a:pt x="1673735" y="1499983"/>
                    </a:lnTo>
                    <a:lnTo>
                      <a:pt x="1509279" y="1404519"/>
                    </a:lnTo>
                    <a:lnTo>
                      <a:pt x="1509279" y="1373788"/>
                    </a:lnTo>
                    <a:cubicBezTo>
                      <a:pt x="1509932" y="1372480"/>
                      <a:pt x="1511237" y="1371826"/>
                      <a:pt x="1513195" y="1370519"/>
                    </a:cubicBezTo>
                    <a:lnTo>
                      <a:pt x="1667862" y="1280940"/>
                    </a:lnTo>
                    <a:cubicBezTo>
                      <a:pt x="1677651" y="1275709"/>
                      <a:pt x="1690051" y="1273094"/>
                      <a:pt x="1701797" y="1273094"/>
                    </a:cubicBezTo>
                    <a:close/>
                    <a:moveTo>
                      <a:pt x="3234118" y="1255812"/>
                    </a:moveTo>
                    <a:cubicBezTo>
                      <a:pt x="3243255" y="1255812"/>
                      <a:pt x="3252391" y="1257773"/>
                      <a:pt x="3259570" y="1261696"/>
                    </a:cubicBezTo>
                    <a:lnTo>
                      <a:pt x="3424026" y="1356506"/>
                    </a:lnTo>
                    <a:lnTo>
                      <a:pt x="3424026" y="1387891"/>
                    </a:lnTo>
                    <a:cubicBezTo>
                      <a:pt x="3422721" y="1389199"/>
                      <a:pt x="3421416" y="1389853"/>
                      <a:pt x="3419458" y="1390507"/>
                    </a:cubicBezTo>
                    <a:lnTo>
                      <a:pt x="3264791" y="1480085"/>
                    </a:lnTo>
                    <a:cubicBezTo>
                      <a:pt x="3263486" y="1481393"/>
                      <a:pt x="3262180" y="1482047"/>
                      <a:pt x="3260223" y="1482701"/>
                    </a:cubicBezTo>
                    <a:lnTo>
                      <a:pt x="3206056" y="1482701"/>
                    </a:lnTo>
                    <a:lnTo>
                      <a:pt x="3041600" y="1387891"/>
                    </a:lnTo>
                    <a:lnTo>
                      <a:pt x="3041600" y="1355852"/>
                    </a:lnTo>
                    <a:cubicBezTo>
                      <a:pt x="3042905" y="1355198"/>
                      <a:pt x="3044210" y="1354544"/>
                      <a:pt x="3045516" y="1353237"/>
                    </a:cubicBezTo>
                    <a:lnTo>
                      <a:pt x="3200836" y="1264312"/>
                    </a:lnTo>
                    <a:cubicBezTo>
                      <a:pt x="3209972" y="1258427"/>
                      <a:pt x="3221719" y="1255812"/>
                      <a:pt x="3234118" y="1255812"/>
                    </a:cubicBezTo>
                    <a:close/>
                    <a:moveTo>
                      <a:pt x="1032264" y="1212606"/>
                    </a:moveTo>
                    <a:cubicBezTo>
                      <a:pt x="1043361" y="1212606"/>
                      <a:pt x="1053805" y="1214558"/>
                      <a:pt x="1061638" y="1219112"/>
                    </a:cubicBezTo>
                    <a:lnTo>
                      <a:pt x="1275743" y="1342081"/>
                    </a:lnTo>
                    <a:cubicBezTo>
                      <a:pt x="1281618" y="1345985"/>
                      <a:pt x="1285535" y="1350539"/>
                      <a:pt x="1286840" y="1355744"/>
                    </a:cubicBezTo>
                    <a:lnTo>
                      <a:pt x="1286840" y="1362901"/>
                    </a:lnTo>
                    <a:cubicBezTo>
                      <a:pt x="1284882" y="1369407"/>
                      <a:pt x="1279660" y="1375263"/>
                      <a:pt x="1271174" y="1380468"/>
                    </a:cubicBezTo>
                    <a:lnTo>
                      <a:pt x="1123650" y="1465050"/>
                    </a:lnTo>
                    <a:cubicBezTo>
                      <a:pt x="1121039" y="1466351"/>
                      <a:pt x="1119081" y="1467652"/>
                      <a:pt x="1116470" y="1468303"/>
                    </a:cubicBezTo>
                    <a:lnTo>
                      <a:pt x="1057722" y="1468303"/>
                    </a:lnTo>
                    <a:lnTo>
                      <a:pt x="842964" y="1344684"/>
                    </a:lnTo>
                    <a:cubicBezTo>
                      <a:pt x="826645" y="1334924"/>
                      <a:pt x="828603" y="1318008"/>
                      <a:pt x="848186" y="1306296"/>
                    </a:cubicBezTo>
                    <a:lnTo>
                      <a:pt x="995710" y="1221715"/>
                    </a:lnTo>
                    <a:cubicBezTo>
                      <a:pt x="1006154" y="1215859"/>
                      <a:pt x="1019209" y="1212606"/>
                      <a:pt x="1032264" y="1212606"/>
                    </a:cubicBezTo>
                    <a:close/>
                    <a:moveTo>
                      <a:pt x="3414326" y="1149240"/>
                    </a:moveTo>
                    <a:cubicBezTo>
                      <a:pt x="3429366" y="1149240"/>
                      <a:pt x="3443098" y="1152482"/>
                      <a:pt x="3452907" y="1158319"/>
                    </a:cubicBezTo>
                    <a:lnTo>
                      <a:pt x="3630769" y="1260141"/>
                    </a:lnTo>
                    <a:cubicBezTo>
                      <a:pt x="3639924" y="1265330"/>
                      <a:pt x="3645155" y="1271815"/>
                      <a:pt x="3645809" y="1278949"/>
                    </a:cubicBezTo>
                    <a:lnTo>
                      <a:pt x="3645809" y="1285434"/>
                    </a:lnTo>
                    <a:cubicBezTo>
                      <a:pt x="3644501" y="1294514"/>
                      <a:pt x="3637308" y="1303594"/>
                      <a:pt x="3624230" y="1310728"/>
                    </a:cubicBezTo>
                    <a:lnTo>
                      <a:pt x="3572572" y="1340561"/>
                    </a:lnTo>
                    <a:cubicBezTo>
                      <a:pt x="3570610" y="1342507"/>
                      <a:pt x="3567994" y="1343804"/>
                      <a:pt x="3565379" y="1344452"/>
                    </a:cubicBezTo>
                    <a:lnTo>
                      <a:pt x="3484294" y="1344452"/>
                    </a:lnTo>
                    <a:lnTo>
                      <a:pt x="3306432" y="1242630"/>
                    </a:lnTo>
                    <a:cubicBezTo>
                      <a:pt x="3283545" y="1229660"/>
                      <a:pt x="3286161" y="1206312"/>
                      <a:pt x="3312317" y="1191395"/>
                    </a:cubicBezTo>
                    <a:lnTo>
                      <a:pt x="3364629" y="1162211"/>
                    </a:lnTo>
                    <a:cubicBezTo>
                      <a:pt x="3379015" y="1153780"/>
                      <a:pt x="3397325" y="1149240"/>
                      <a:pt x="3414326" y="1149240"/>
                    </a:cubicBezTo>
                    <a:close/>
                    <a:moveTo>
                      <a:pt x="2507630" y="1134839"/>
                    </a:moveTo>
                    <a:cubicBezTo>
                      <a:pt x="2517419" y="1134839"/>
                      <a:pt x="2526555" y="1136800"/>
                      <a:pt x="2533081" y="1140723"/>
                    </a:cubicBezTo>
                    <a:lnTo>
                      <a:pt x="2698190" y="1235533"/>
                    </a:lnTo>
                    <a:lnTo>
                      <a:pt x="2698190" y="1266918"/>
                    </a:lnTo>
                    <a:cubicBezTo>
                      <a:pt x="2696885" y="1268226"/>
                      <a:pt x="2695580" y="1268880"/>
                      <a:pt x="2693622" y="1269534"/>
                    </a:cubicBezTo>
                    <a:lnTo>
                      <a:pt x="2538955" y="1359112"/>
                    </a:lnTo>
                    <a:cubicBezTo>
                      <a:pt x="2537650" y="1360420"/>
                      <a:pt x="2536344" y="1361074"/>
                      <a:pt x="2534387" y="1361728"/>
                    </a:cubicBezTo>
                    <a:lnTo>
                      <a:pt x="2480220" y="1361728"/>
                    </a:lnTo>
                    <a:lnTo>
                      <a:pt x="2315764" y="1266918"/>
                    </a:lnTo>
                    <a:lnTo>
                      <a:pt x="2315764" y="1234879"/>
                    </a:lnTo>
                    <a:cubicBezTo>
                      <a:pt x="2317069" y="1234225"/>
                      <a:pt x="2318374" y="1233571"/>
                      <a:pt x="2319680" y="1232264"/>
                    </a:cubicBezTo>
                    <a:lnTo>
                      <a:pt x="2474347" y="1143339"/>
                    </a:lnTo>
                    <a:cubicBezTo>
                      <a:pt x="2484136" y="1137454"/>
                      <a:pt x="2495883" y="1134839"/>
                      <a:pt x="2507630" y="1134839"/>
                    </a:cubicBezTo>
                    <a:close/>
                    <a:moveTo>
                      <a:pt x="1968686" y="1126198"/>
                    </a:moveTo>
                    <a:cubicBezTo>
                      <a:pt x="1978491" y="1126198"/>
                      <a:pt x="1987643" y="1128159"/>
                      <a:pt x="1994834" y="1132083"/>
                    </a:cubicBezTo>
                    <a:lnTo>
                      <a:pt x="2159572" y="1227547"/>
                    </a:lnTo>
                    <a:lnTo>
                      <a:pt x="2159572" y="1258932"/>
                    </a:lnTo>
                    <a:cubicBezTo>
                      <a:pt x="2158265" y="1259586"/>
                      <a:pt x="2156957" y="1260894"/>
                      <a:pt x="2154996" y="1261548"/>
                    </a:cubicBezTo>
                    <a:lnTo>
                      <a:pt x="2000718" y="1351127"/>
                    </a:lnTo>
                    <a:cubicBezTo>
                      <a:pt x="2000064" y="1351781"/>
                      <a:pt x="1998757" y="1353089"/>
                      <a:pt x="1997449" y="1353089"/>
                    </a:cubicBezTo>
                    <a:lnTo>
                      <a:pt x="1941229" y="1353089"/>
                    </a:lnTo>
                    <a:lnTo>
                      <a:pt x="1777145" y="1258278"/>
                    </a:lnTo>
                    <a:lnTo>
                      <a:pt x="1777145" y="1226893"/>
                    </a:lnTo>
                    <a:cubicBezTo>
                      <a:pt x="1777799" y="1226239"/>
                      <a:pt x="1779106" y="1225585"/>
                      <a:pt x="1781067" y="1224277"/>
                    </a:cubicBezTo>
                    <a:lnTo>
                      <a:pt x="1935346" y="1134698"/>
                    </a:lnTo>
                    <a:cubicBezTo>
                      <a:pt x="1945152" y="1128813"/>
                      <a:pt x="1957572" y="1126198"/>
                      <a:pt x="1968686" y="1126198"/>
                    </a:cubicBezTo>
                    <a:close/>
                    <a:moveTo>
                      <a:pt x="1428167" y="1114677"/>
                    </a:moveTo>
                    <a:cubicBezTo>
                      <a:pt x="1437304" y="1114677"/>
                      <a:pt x="1446440" y="1117285"/>
                      <a:pt x="1453619" y="1120545"/>
                    </a:cubicBezTo>
                    <a:lnTo>
                      <a:pt x="1618076" y="1215735"/>
                    </a:lnTo>
                    <a:lnTo>
                      <a:pt x="1618076" y="1247031"/>
                    </a:lnTo>
                    <a:cubicBezTo>
                      <a:pt x="1616119" y="1247683"/>
                      <a:pt x="1614813" y="1248987"/>
                      <a:pt x="1613508" y="1249639"/>
                    </a:cubicBezTo>
                    <a:lnTo>
                      <a:pt x="1458840" y="1338962"/>
                    </a:lnTo>
                    <a:cubicBezTo>
                      <a:pt x="1456882" y="1340266"/>
                      <a:pt x="1454924" y="1340918"/>
                      <a:pt x="1453619" y="1341570"/>
                    </a:cubicBezTo>
                    <a:lnTo>
                      <a:pt x="1400105" y="1341570"/>
                    </a:lnTo>
                    <a:lnTo>
                      <a:pt x="1235648" y="1246379"/>
                    </a:lnTo>
                    <a:lnTo>
                      <a:pt x="1235648" y="1215083"/>
                    </a:lnTo>
                    <a:cubicBezTo>
                      <a:pt x="1236301" y="1214431"/>
                      <a:pt x="1237606" y="1213779"/>
                      <a:pt x="1239564" y="1212475"/>
                    </a:cubicBezTo>
                    <a:lnTo>
                      <a:pt x="1394232" y="1123153"/>
                    </a:lnTo>
                    <a:cubicBezTo>
                      <a:pt x="1404021" y="1117937"/>
                      <a:pt x="1416420" y="1114677"/>
                      <a:pt x="1428167" y="1114677"/>
                    </a:cubicBezTo>
                    <a:close/>
                    <a:moveTo>
                      <a:pt x="2948967" y="1091635"/>
                    </a:moveTo>
                    <a:cubicBezTo>
                      <a:pt x="2958757" y="1091635"/>
                      <a:pt x="2967240" y="1093591"/>
                      <a:pt x="2974419" y="1097503"/>
                    </a:cubicBezTo>
                    <a:lnTo>
                      <a:pt x="3138876" y="1192693"/>
                    </a:lnTo>
                    <a:lnTo>
                      <a:pt x="3138876" y="1223989"/>
                    </a:lnTo>
                    <a:cubicBezTo>
                      <a:pt x="3137571" y="1224641"/>
                      <a:pt x="3136266" y="1225945"/>
                      <a:pt x="3134308" y="1226597"/>
                    </a:cubicBezTo>
                    <a:lnTo>
                      <a:pt x="2979640" y="1315920"/>
                    </a:lnTo>
                    <a:cubicBezTo>
                      <a:pt x="2978335" y="1317224"/>
                      <a:pt x="2976377" y="1317876"/>
                      <a:pt x="2974419" y="1318528"/>
                    </a:cubicBezTo>
                    <a:lnTo>
                      <a:pt x="2920905" y="1318528"/>
                    </a:lnTo>
                    <a:lnTo>
                      <a:pt x="2756448" y="1223337"/>
                    </a:lnTo>
                    <a:lnTo>
                      <a:pt x="2756448" y="1192041"/>
                    </a:lnTo>
                    <a:cubicBezTo>
                      <a:pt x="2757753" y="1191389"/>
                      <a:pt x="2759058" y="1190737"/>
                      <a:pt x="2760364" y="1189433"/>
                    </a:cubicBezTo>
                    <a:lnTo>
                      <a:pt x="2915032" y="1100111"/>
                    </a:lnTo>
                    <a:cubicBezTo>
                      <a:pt x="2924821" y="1094243"/>
                      <a:pt x="2936568" y="1091635"/>
                      <a:pt x="2948967" y="1091635"/>
                    </a:cubicBezTo>
                    <a:close/>
                    <a:moveTo>
                      <a:pt x="751297" y="1051310"/>
                    </a:moveTo>
                    <a:cubicBezTo>
                      <a:pt x="761086" y="1051310"/>
                      <a:pt x="769570" y="1053271"/>
                      <a:pt x="776749" y="1057195"/>
                    </a:cubicBezTo>
                    <a:lnTo>
                      <a:pt x="941205" y="1152659"/>
                    </a:lnTo>
                    <a:lnTo>
                      <a:pt x="941205" y="1184698"/>
                    </a:lnTo>
                    <a:cubicBezTo>
                      <a:pt x="939900" y="1185352"/>
                      <a:pt x="938595" y="1186006"/>
                      <a:pt x="937290" y="1186660"/>
                    </a:cubicBezTo>
                    <a:lnTo>
                      <a:pt x="782622" y="1276239"/>
                    </a:lnTo>
                    <a:cubicBezTo>
                      <a:pt x="781317" y="1277547"/>
                      <a:pt x="780012" y="1278201"/>
                      <a:pt x="778707" y="1278201"/>
                    </a:cubicBezTo>
                    <a:lnTo>
                      <a:pt x="723235" y="1278201"/>
                    </a:lnTo>
                    <a:lnTo>
                      <a:pt x="558779" y="1183390"/>
                    </a:lnTo>
                    <a:lnTo>
                      <a:pt x="558779" y="1152659"/>
                    </a:lnTo>
                    <a:cubicBezTo>
                      <a:pt x="560084" y="1151351"/>
                      <a:pt x="561389" y="1150697"/>
                      <a:pt x="563347" y="1149389"/>
                    </a:cubicBezTo>
                    <a:lnTo>
                      <a:pt x="717362" y="1059810"/>
                    </a:lnTo>
                    <a:cubicBezTo>
                      <a:pt x="727151" y="1053925"/>
                      <a:pt x="739551" y="1051310"/>
                      <a:pt x="751297" y="1051310"/>
                    </a:cubicBezTo>
                    <a:close/>
                    <a:moveTo>
                      <a:pt x="3130624" y="985063"/>
                    </a:moveTo>
                    <a:cubicBezTo>
                      <a:pt x="3145010" y="985063"/>
                      <a:pt x="3158742" y="987657"/>
                      <a:pt x="3169205" y="993494"/>
                    </a:cubicBezTo>
                    <a:lnTo>
                      <a:pt x="3347067" y="1095964"/>
                    </a:lnTo>
                    <a:cubicBezTo>
                      <a:pt x="3369300" y="1108935"/>
                      <a:pt x="3366684" y="1131634"/>
                      <a:pt x="3340528" y="1146551"/>
                    </a:cubicBezTo>
                    <a:lnTo>
                      <a:pt x="3288216" y="1176384"/>
                    </a:lnTo>
                    <a:cubicBezTo>
                      <a:pt x="3286254" y="1178330"/>
                      <a:pt x="3283638" y="1179627"/>
                      <a:pt x="3281023" y="1180275"/>
                    </a:cubicBezTo>
                    <a:lnTo>
                      <a:pt x="3199938" y="1180275"/>
                    </a:lnTo>
                    <a:lnTo>
                      <a:pt x="3022076" y="1077805"/>
                    </a:lnTo>
                    <a:cubicBezTo>
                      <a:pt x="3013575" y="1073265"/>
                      <a:pt x="3008344" y="1066780"/>
                      <a:pt x="3007036" y="1059646"/>
                    </a:cubicBezTo>
                    <a:lnTo>
                      <a:pt x="3007036" y="1053160"/>
                    </a:lnTo>
                    <a:cubicBezTo>
                      <a:pt x="3008998" y="1044080"/>
                      <a:pt x="3016191" y="1035001"/>
                      <a:pt x="3028615" y="1027218"/>
                    </a:cubicBezTo>
                    <a:lnTo>
                      <a:pt x="3080274" y="997385"/>
                    </a:lnTo>
                    <a:cubicBezTo>
                      <a:pt x="3094659" y="988954"/>
                      <a:pt x="3112969" y="985063"/>
                      <a:pt x="3130624" y="985063"/>
                    </a:cubicBezTo>
                    <a:close/>
                    <a:moveTo>
                      <a:pt x="2231772" y="973542"/>
                    </a:moveTo>
                    <a:cubicBezTo>
                      <a:pt x="2241561" y="973542"/>
                      <a:pt x="2250698" y="975503"/>
                      <a:pt x="2257224" y="979426"/>
                    </a:cubicBezTo>
                    <a:lnTo>
                      <a:pt x="2421680" y="1074890"/>
                    </a:lnTo>
                    <a:lnTo>
                      <a:pt x="2421680" y="1106929"/>
                    </a:lnTo>
                    <a:cubicBezTo>
                      <a:pt x="2421028" y="1107583"/>
                      <a:pt x="2419723" y="1108237"/>
                      <a:pt x="2417765" y="1108891"/>
                    </a:cubicBezTo>
                    <a:lnTo>
                      <a:pt x="2263097" y="1198469"/>
                    </a:lnTo>
                    <a:cubicBezTo>
                      <a:pt x="2262445" y="1199777"/>
                      <a:pt x="2261140" y="1200431"/>
                      <a:pt x="2259834" y="1200431"/>
                    </a:cubicBezTo>
                    <a:lnTo>
                      <a:pt x="2203710" y="1200431"/>
                    </a:lnTo>
                    <a:lnTo>
                      <a:pt x="2039254" y="1105621"/>
                    </a:lnTo>
                    <a:lnTo>
                      <a:pt x="2039254" y="1074890"/>
                    </a:lnTo>
                    <a:cubicBezTo>
                      <a:pt x="2041212" y="1073582"/>
                      <a:pt x="2042517" y="1072928"/>
                      <a:pt x="2043822" y="1071621"/>
                    </a:cubicBezTo>
                    <a:lnTo>
                      <a:pt x="2198490" y="982042"/>
                    </a:lnTo>
                    <a:cubicBezTo>
                      <a:pt x="2207626" y="976157"/>
                      <a:pt x="2220026" y="973542"/>
                      <a:pt x="2231772" y="973542"/>
                    </a:cubicBezTo>
                    <a:close/>
                    <a:moveTo>
                      <a:pt x="1693155" y="964901"/>
                    </a:moveTo>
                    <a:cubicBezTo>
                      <a:pt x="1702945" y="964901"/>
                      <a:pt x="1712081" y="966857"/>
                      <a:pt x="1718607" y="970769"/>
                    </a:cubicBezTo>
                    <a:lnTo>
                      <a:pt x="1883064" y="1065959"/>
                    </a:lnTo>
                    <a:lnTo>
                      <a:pt x="1883064" y="1097907"/>
                    </a:lnTo>
                    <a:cubicBezTo>
                      <a:pt x="1881759" y="1098559"/>
                      <a:pt x="1880454" y="1099211"/>
                      <a:pt x="1879149" y="1099863"/>
                    </a:cubicBezTo>
                    <a:lnTo>
                      <a:pt x="1724481" y="1189186"/>
                    </a:lnTo>
                    <a:cubicBezTo>
                      <a:pt x="1722523" y="1190490"/>
                      <a:pt x="1720565" y="1191142"/>
                      <a:pt x="1719260" y="1191794"/>
                    </a:cubicBezTo>
                    <a:lnTo>
                      <a:pt x="1665746" y="1191794"/>
                    </a:lnTo>
                    <a:lnTo>
                      <a:pt x="1500636" y="1097255"/>
                    </a:lnTo>
                    <a:lnTo>
                      <a:pt x="1500636" y="1065959"/>
                    </a:lnTo>
                    <a:cubicBezTo>
                      <a:pt x="1501941" y="1064655"/>
                      <a:pt x="1503246" y="1064003"/>
                      <a:pt x="1505204" y="1062699"/>
                    </a:cubicBezTo>
                    <a:lnTo>
                      <a:pt x="1659872" y="973377"/>
                    </a:lnTo>
                    <a:cubicBezTo>
                      <a:pt x="1669009" y="967509"/>
                      <a:pt x="1681408" y="964901"/>
                      <a:pt x="1693155" y="964901"/>
                    </a:cubicBezTo>
                    <a:close/>
                    <a:moveTo>
                      <a:pt x="1154212" y="956260"/>
                    </a:moveTo>
                    <a:cubicBezTo>
                      <a:pt x="1163984" y="956260"/>
                      <a:pt x="1173105" y="958216"/>
                      <a:pt x="1180272" y="962780"/>
                    </a:cubicBezTo>
                    <a:lnTo>
                      <a:pt x="1344448" y="1057970"/>
                    </a:lnTo>
                    <a:lnTo>
                      <a:pt x="1344448" y="1088613"/>
                    </a:lnTo>
                    <a:cubicBezTo>
                      <a:pt x="1342494" y="1089265"/>
                      <a:pt x="1341191" y="1090569"/>
                      <a:pt x="1339888" y="1091221"/>
                    </a:cubicBezTo>
                    <a:lnTo>
                      <a:pt x="1185484" y="1181195"/>
                    </a:lnTo>
                    <a:cubicBezTo>
                      <a:pt x="1184181" y="1182499"/>
                      <a:pt x="1182878" y="1183151"/>
                      <a:pt x="1181575" y="1183151"/>
                    </a:cubicBezTo>
                    <a:lnTo>
                      <a:pt x="1126198" y="1183151"/>
                    </a:lnTo>
                    <a:lnTo>
                      <a:pt x="962021" y="1087961"/>
                    </a:lnTo>
                    <a:lnTo>
                      <a:pt x="962021" y="1057318"/>
                    </a:lnTo>
                    <a:cubicBezTo>
                      <a:pt x="963324" y="1056666"/>
                      <a:pt x="964627" y="1055362"/>
                      <a:pt x="966581" y="1054058"/>
                    </a:cubicBezTo>
                    <a:lnTo>
                      <a:pt x="1120986" y="964736"/>
                    </a:lnTo>
                    <a:cubicBezTo>
                      <a:pt x="1130758" y="959520"/>
                      <a:pt x="1142485" y="956260"/>
                      <a:pt x="1154212" y="956260"/>
                    </a:cubicBezTo>
                    <a:close/>
                    <a:moveTo>
                      <a:pt x="2666697" y="927457"/>
                    </a:moveTo>
                    <a:cubicBezTo>
                      <a:pt x="2675834" y="927457"/>
                      <a:pt x="2684970" y="928764"/>
                      <a:pt x="2692149" y="932688"/>
                    </a:cubicBezTo>
                    <a:lnTo>
                      <a:pt x="2856606" y="1028151"/>
                    </a:lnTo>
                    <a:lnTo>
                      <a:pt x="2856606" y="1060190"/>
                    </a:lnTo>
                    <a:cubicBezTo>
                      <a:pt x="2855954" y="1060844"/>
                      <a:pt x="2854649" y="1061498"/>
                      <a:pt x="2852691" y="1062152"/>
                    </a:cubicBezTo>
                    <a:lnTo>
                      <a:pt x="2697370" y="1151730"/>
                    </a:lnTo>
                    <a:cubicBezTo>
                      <a:pt x="2696065" y="1153038"/>
                      <a:pt x="2694107" y="1153692"/>
                      <a:pt x="2692149" y="1154346"/>
                    </a:cubicBezTo>
                    <a:lnTo>
                      <a:pt x="2638635" y="1154346"/>
                    </a:lnTo>
                    <a:lnTo>
                      <a:pt x="2474178" y="1058882"/>
                    </a:lnTo>
                    <a:lnTo>
                      <a:pt x="2474178" y="1027497"/>
                    </a:lnTo>
                    <a:cubicBezTo>
                      <a:pt x="2475483" y="1026843"/>
                      <a:pt x="2476788" y="1026189"/>
                      <a:pt x="2478094" y="1024882"/>
                    </a:cubicBezTo>
                    <a:lnTo>
                      <a:pt x="2632762" y="935303"/>
                    </a:lnTo>
                    <a:cubicBezTo>
                      <a:pt x="2642551" y="930072"/>
                      <a:pt x="2654950" y="927457"/>
                      <a:pt x="2666697" y="927457"/>
                    </a:cubicBezTo>
                    <a:close/>
                    <a:moveTo>
                      <a:pt x="474136" y="890013"/>
                    </a:moveTo>
                    <a:cubicBezTo>
                      <a:pt x="483272" y="890013"/>
                      <a:pt x="493061" y="891969"/>
                      <a:pt x="499587" y="895881"/>
                    </a:cubicBezTo>
                    <a:lnTo>
                      <a:pt x="664696" y="991071"/>
                    </a:lnTo>
                    <a:lnTo>
                      <a:pt x="664696" y="1022367"/>
                    </a:lnTo>
                    <a:cubicBezTo>
                      <a:pt x="662739" y="1023019"/>
                      <a:pt x="661433" y="1024323"/>
                      <a:pt x="660128" y="1024975"/>
                    </a:cubicBezTo>
                    <a:lnTo>
                      <a:pt x="505461" y="1114298"/>
                    </a:lnTo>
                    <a:cubicBezTo>
                      <a:pt x="503503" y="1115602"/>
                      <a:pt x="501545" y="1116254"/>
                      <a:pt x="499587" y="1116906"/>
                    </a:cubicBezTo>
                    <a:lnTo>
                      <a:pt x="446074" y="1116906"/>
                    </a:lnTo>
                    <a:lnTo>
                      <a:pt x="282270" y="1021715"/>
                    </a:lnTo>
                    <a:lnTo>
                      <a:pt x="282270" y="990419"/>
                    </a:lnTo>
                    <a:cubicBezTo>
                      <a:pt x="282923" y="989767"/>
                      <a:pt x="284228" y="989115"/>
                      <a:pt x="286186" y="987811"/>
                    </a:cubicBezTo>
                    <a:lnTo>
                      <a:pt x="440853" y="898489"/>
                    </a:lnTo>
                    <a:cubicBezTo>
                      <a:pt x="449989" y="893273"/>
                      <a:pt x="462389" y="890013"/>
                      <a:pt x="474136" y="890013"/>
                    </a:cubicBezTo>
                    <a:close/>
                    <a:moveTo>
                      <a:pt x="2844026" y="820885"/>
                    </a:moveTo>
                    <a:cubicBezTo>
                      <a:pt x="2859066" y="820885"/>
                      <a:pt x="2872144" y="823488"/>
                      <a:pt x="2882607" y="829344"/>
                    </a:cubicBezTo>
                    <a:lnTo>
                      <a:pt x="3060469" y="931504"/>
                    </a:lnTo>
                    <a:cubicBezTo>
                      <a:pt x="3069624" y="936710"/>
                      <a:pt x="3074855" y="943217"/>
                      <a:pt x="3075509" y="950374"/>
                    </a:cubicBezTo>
                    <a:lnTo>
                      <a:pt x="3075509" y="957532"/>
                    </a:lnTo>
                    <a:cubicBezTo>
                      <a:pt x="3074201" y="966642"/>
                      <a:pt x="3067008" y="975752"/>
                      <a:pt x="3054584" y="982909"/>
                    </a:cubicBezTo>
                    <a:lnTo>
                      <a:pt x="3002272" y="1012191"/>
                    </a:lnTo>
                    <a:cubicBezTo>
                      <a:pt x="3000310" y="1014143"/>
                      <a:pt x="2997694" y="1015444"/>
                      <a:pt x="2995079" y="1016095"/>
                    </a:cubicBezTo>
                    <a:lnTo>
                      <a:pt x="2913994" y="1016095"/>
                    </a:lnTo>
                    <a:lnTo>
                      <a:pt x="2736132" y="913935"/>
                    </a:lnTo>
                    <a:cubicBezTo>
                      <a:pt x="2713245" y="900921"/>
                      <a:pt x="2715861" y="878146"/>
                      <a:pt x="2742017" y="863180"/>
                    </a:cubicBezTo>
                    <a:lnTo>
                      <a:pt x="2793675" y="833248"/>
                    </a:lnTo>
                    <a:cubicBezTo>
                      <a:pt x="2808715" y="824789"/>
                      <a:pt x="2827025" y="820885"/>
                      <a:pt x="2844026" y="820885"/>
                    </a:cubicBezTo>
                    <a:close/>
                    <a:moveTo>
                      <a:pt x="1954938" y="815126"/>
                    </a:moveTo>
                    <a:cubicBezTo>
                      <a:pt x="1964090" y="815126"/>
                      <a:pt x="1973242" y="817087"/>
                      <a:pt x="1979780" y="821011"/>
                    </a:cubicBezTo>
                    <a:lnTo>
                      <a:pt x="2145170" y="915821"/>
                    </a:lnTo>
                    <a:lnTo>
                      <a:pt x="2145170" y="947860"/>
                    </a:lnTo>
                    <a:cubicBezTo>
                      <a:pt x="2144517" y="949168"/>
                      <a:pt x="2143209" y="949822"/>
                      <a:pt x="2141248" y="950476"/>
                    </a:cubicBezTo>
                    <a:lnTo>
                      <a:pt x="1985663" y="1040055"/>
                    </a:lnTo>
                    <a:cubicBezTo>
                      <a:pt x="1985009" y="1041363"/>
                      <a:pt x="1983702" y="1042017"/>
                      <a:pt x="1982394" y="1042017"/>
                    </a:cubicBezTo>
                    <a:lnTo>
                      <a:pt x="1926828" y="1042017"/>
                    </a:lnTo>
                    <a:lnTo>
                      <a:pt x="1762745" y="946553"/>
                    </a:lnTo>
                    <a:lnTo>
                      <a:pt x="1762745" y="915167"/>
                    </a:lnTo>
                    <a:cubicBezTo>
                      <a:pt x="1763399" y="914513"/>
                      <a:pt x="1764706" y="913859"/>
                      <a:pt x="1766667" y="912552"/>
                    </a:cubicBezTo>
                    <a:lnTo>
                      <a:pt x="1921599" y="822972"/>
                    </a:lnTo>
                    <a:cubicBezTo>
                      <a:pt x="1930751" y="817741"/>
                      <a:pt x="1942518" y="815126"/>
                      <a:pt x="1954938" y="815126"/>
                    </a:cubicBezTo>
                    <a:close/>
                    <a:moveTo>
                      <a:pt x="1415994" y="806485"/>
                    </a:moveTo>
                    <a:cubicBezTo>
                      <a:pt x="1425783" y="806485"/>
                      <a:pt x="1434919" y="808446"/>
                      <a:pt x="1442098" y="812369"/>
                    </a:cubicBezTo>
                    <a:lnTo>
                      <a:pt x="1606555" y="907833"/>
                    </a:lnTo>
                    <a:lnTo>
                      <a:pt x="1606555" y="939218"/>
                    </a:lnTo>
                    <a:cubicBezTo>
                      <a:pt x="1604598" y="940526"/>
                      <a:pt x="1603292" y="941180"/>
                      <a:pt x="1601987" y="941834"/>
                    </a:cubicBezTo>
                    <a:lnTo>
                      <a:pt x="1447972" y="1031412"/>
                    </a:lnTo>
                    <a:cubicBezTo>
                      <a:pt x="1446666" y="1032720"/>
                      <a:pt x="1444709" y="1033374"/>
                      <a:pt x="1443403" y="1033374"/>
                    </a:cubicBezTo>
                    <a:lnTo>
                      <a:pt x="1388584" y="1033374"/>
                    </a:lnTo>
                    <a:lnTo>
                      <a:pt x="1224127" y="938564"/>
                    </a:lnTo>
                    <a:lnTo>
                      <a:pt x="1224127" y="907179"/>
                    </a:lnTo>
                    <a:cubicBezTo>
                      <a:pt x="1224780" y="906525"/>
                      <a:pt x="1226085" y="905871"/>
                      <a:pt x="1228043" y="904564"/>
                    </a:cubicBezTo>
                    <a:lnTo>
                      <a:pt x="1382711" y="814985"/>
                    </a:lnTo>
                    <a:cubicBezTo>
                      <a:pt x="1392500" y="809100"/>
                      <a:pt x="1404899" y="806485"/>
                      <a:pt x="1415994" y="806485"/>
                    </a:cubicBezTo>
                    <a:close/>
                    <a:moveTo>
                      <a:pt x="2384428" y="763280"/>
                    </a:moveTo>
                    <a:cubicBezTo>
                      <a:pt x="2393565" y="763280"/>
                      <a:pt x="2402701" y="765236"/>
                      <a:pt x="2409228" y="769148"/>
                    </a:cubicBezTo>
                    <a:lnTo>
                      <a:pt x="2574337" y="863686"/>
                    </a:lnTo>
                    <a:lnTo>
                      <a:pt x="2574337" y="895634"/>
                    </a:lnTo>
                    <a:cubicBezTo>
                      <a:pt x="2573685" y="896938"/>
                      <a:pt x="2572380" y="897590"/>
                      <a:pt x="2570422" y="898242"/>
                    </a:cubicBezTo>
                    <a:lnTo>
                      <a:pt x="2415101" y="986913"/>
                    </a:lnTo>
                    <a:cubicBezTo>
                      <a:pt x="2413143" y="988217"/>
                      <a:pt x="2411185" y="989521"/>
                      <a:pt x="2409228" y="990173"/>
                    </a:cubicBezTo>
                    <a:lnTo>
                      <a:pt x="2356366" y="990173"/>
                    </a:lnTo>
                    <a:lnTo>
                      <a:pt x="2191909" y="894982"/>
                    </a:lnTo>
                    <a:lnTo>
                      <a:pt x="2191909" y="863686"/>
                    </a:lnTo>
                    <a:cubicBezTo>
                      <a:pt x="2193214" y="863034"/>
                      <a:pt x="2194519" y="862382"/>
                      <a:pt x="2195825" y="861078"/>
                    </a:cubicBezTo>
                    <a:lnTo>
                      <a:pt x="2351145" y="771756"/>
                    </a:lnTo>
                    <a:cubicBezTo>
                      <a:pt x="2360282" y="766540"/>
                      <a:pt x="2372681" y="763280"/>
                      <a:pt x="2384428" y="763280"/>
                    </a:cubicBezTo>
                    <a:close/>
                    <a:moveTo>
                      <a:pt x="192191" y="728716"/>
                    </a:moveTo>
                    <a:cubicBezTo>
                      <a:pt x="201963" y="728716"/>
                      <a:pt x="211084" y="730672"/>
                      <a:pt x="217599" y="735236"/>
                    </a:cubicBezTo>
                    <a:lnTo>
                      <a:pt x="382428" y="829774"/>
                    </a:lnTo>
                    <a:lnTo>
                      <a:pt x="382428" y="861070"/>
                    </a:lnTo>
                    <a:cubicBezTo>
                      <a:pt x="381124" y="862374"/>
                      <a:pt x="379170" y="863026"/>
                      <a:pt x="377867" y="863678"/>
                    </a:cubicBezTo>
                    <a:lnTo>
                      <a:pt x="223463" y="953001"/>
                    </a:lnTo>
                    <a:cubicBezTo>
                      <a:pt x="221508" y="954305"/>
                      <a:pt x="220205" y="954957"/>
                      <a:pt x="218251" y="955609"/>
                    </a:cubicBezTo>
                    <a:lnTo>
                      <a:pt x="164828" y="955609"/>
                    </a:lnTo>
                    <a:lnTo>
                      <a:pt x="0" y="860418"/>
                    </a:lnTo>
                    <a:lnTo>
                      <a:pt x="0" y="830426"/>
                    </a:lnTo>
                    <a:cubicBezTo>
                      <a:pt x="1303" y="829122"/>
                      <a:pt x="3257" y="827818"/>
                      <a:pt x="5212" y="826514"/>
                    </a:cubicBezTo>
                    <a:lnTo>
                      <a:pt x="158965" y="737192"/>
                    </a:lnTo>
                    <a:cubicBezTo>
                      <a:pt x="168737" y="731976"/>
                      <a:pt x="181116" y="728716"/>
                      <a:pt x="192191" y="728716"/>
                    </a:cubicBezTo>
                    <a:close/>
                    <a:moveTo>
                      <a:pt x="2559670" y="656709"/>
                    </a:moveTo>
                    <a:cubicBezTo>
                      <a:pt x="2574710" y="656709"/>
                      <a:pt x="2588442" y="659962"/>
                      <a:pt x="2598905" y="665819"/>
                    </a:cubicBezTo>
                    <a:lnTo>
                      <a:pt x="2776767" y="767328"/>
                    </a:lnTo>
                    <a:cubicBezTo>
                      <a:pt x="2799000" y="780993"/>
                      <a:pt x="2796384" y="803767"/>
                      <a:pt x="2770228" y="818733"/>
                    </a:cubicBezTo>
                    <a:lnTo>
                      <a:pt x="2717916" y="848666"/>
                    </a:lnTo>
                    <a:cubicBezTo>
                      <a:pt x="2715954" y="849967"/>
                      <a:pt x="2713992" y="851268"/>
                      <a:pt x="2712031" y="851919"/>
                    </a:cubicBezTo>
                    <a:lnTo>
                      <a:pt x="2629638" y="851919"/>
                    </a:lnTo>
                    <a:lnTo>
                      <a:pt x="2451776" y="749759"/>
                    </a:lnTo>
                    <a:cubicBezTo>
                      <a:pt x="2443275" y="745204"/>
                      <a:pt x="2438698" y="738697"/>
                      <a:pt x="2436736" y="732190"/>
                    </a:cubicBezTo>
                    <a:lnTo>
                      <a:pt x="2436736" y="723731"/>
                    </a:lnTo>
                    <a:cubicBezTo>
                      <a:pt x="2438698" y="715272"/>
                      <a:pt x="2445891" y="706162"/>
                      <a:pt x="2458315" y="699004"/>
                    </a:cubicBezTo>
                    <a:lnTo>
                      <a:pt x="2509974" y="669072"/>
                    </a:lnTo>
                    <a:cubicBezTo>
                      <a:pt x="2524359" y="661264"/>
                      <a:pt x="2542669" y="656709"/>
                      <a:pt x="2559670" y="656709"/>
                    </a:cubicBezTo>
                    <a:close/>
                    <a:moveTo>
                      <a:pt x="1678427" y="653829"/>
                    </a:moveTo>
                    <a:cubicBezTo>
                      <a:pt x="1688199" y="653829"/>
                      <a:pt x="1696669" y="655785"/>
                      <a:pt x="1703835" y="660349"/>
                    </a:cubicBezTo>
                    <a:lnTo>
                      <a:pt x="1868664" y="754887"/>
                    </a:lnTo>
                    <a:lnTo>
                      <a:pt x="1868664" y="786183"/>
                    </a:lnTo>
                    <a:cubicBezTo>
                      <a:pt x="1866709" y="787487"/>
                      <a:pt x="1865406" y="788139"/>
                      <a:pt x="1864103" y="788791"/>
                    </a:cubicBezTo>
                    <a:lnTo>
                      <a:pt x="1709699" y="878114"/>
                    </a:lnTo>
                    <a:cubicBezTo>
                      <a:pt x="1707744" y="879418"/>
                      <a:pt x="1705790" y="880070"/>
                      <a:pt x="1703835" y="880722"/>
                    </a:cubicBezTo>
                    <a:lnTo>
                      <a:pt x="1650413" y="880722"/>
                    </a:lnTo>
                    <a:lnTo>
                      <a:pt x="1486236" y="785531"/>
                    </a:lnTo>
                    <a:lnTo>
                      <a:pt x="1486236" y="754887"/>
                    </a:lnTo>
                    <a:cubicBezTo>
                      <a:pt x="1487539" y="753583"/>
                      <a:pt x="1488842" y="752931"/>
                      <a:pt x="1490796" y="751627"/>
                    </a:cubicBezTo>
                    <a:lnTo>
                      <a:pt x="1645201" y="662305"/>
                    </a:lnTo>
                    <a:cubicBezTo>
                      <a:pt x="1654322" y="657089"/>
                      <a:pt x="1666700" y="653829"/>
                      <a:pt x="1678427" y="653829"/>
                    </a:cubicBezTo>
                    <a:close/>
                    <a:moveTo>
                      <a:pt x="1140137" y="645188"/>
                    </a:moveTo>
                    <a:cubicBezTo>
                      <a:pt x="1149927" y="645188"/>
                      <a:pt x="1159063" y="647796"/>
                      <a:pt x="1165589" y="651056"/>
                    </a:cubicBezTo>
                    <a:lnTo>
                      <a:pt x="1330046" y="746246"/>
                    </a:lnTo>
                    <a:lnTo>
                      <a:pt x="1330046" y="778193"/>
                    </a:lnTo>
                    <a:cubicBezTo>
                      <a:pt x="1328741" y="778845"/>
                      <a:pt x="1327436" y="779497"/>
                      <a:pt x="1326131" y="780149"/>
                    </a:cubicBezTo>
                    <a:lnTo>
                      <a:pt x="1171463" y="869471"/>
                    </a:lnTo>
                    <a:cubicBezTo>
                      <a:pt x="1169505" y="870775"/>
                      <a:pt x="1168200" y="871427"/>
                      <a:pt x="1166242" y="872079"/>
                    </a:cubicBezTo>
                    <a:lnTo>
                      <a:pt x="1112728" y="872079"/>
                    </a:lnTo>
                    <a:lnTo>
                      <a:pt x="947618" y="776889"/>
                    </a:lnTo>
                    <a:lnTo>
                      <a:pt x="947618" y="746246"/>
                    </a:lnTo>
                    <a:cubicBezTo>
                      <a:pt x="948923" y="745594"/>
                      <a:pt x="950228" y="744290"/>
                      <a:pt x="952186" y="742986"/>
                    </a:cubicBezTo>
                    <a:lnTo>
                      <a:pt x="1106854" y="653664"/>
                    </a:lnTo>
                    <a:cubicBezTo>
                      <a:pt x="1116644" y="648448"/>
                      <a:pt x="1128390" y="645188"/>
                      <a:pt x="1140137" y="645188"/>
                    </a:cubicBezTo>
                    <a:close/>
                    <a:moveTo>
                      <a:pt x="2098954" y="599103"/>
                    </a:moveTo>
                    <a:cubicBezTo>
                      <a:pt x="2108106" y="599103"/>
                      <a:pt x="2117258" y="601711"/>
                      <a:pt x="2123796" y="604971"/>
                    </a:cubicBezTo>
                    <a:lnTo>
                      <a:pt x="2289186" y="700161"/>
                    </a:lnTo>
                    <a:lnTo>
                      <a:pt x="2289186" y="731456"/>
                    </a:lnTo>
                    <a:cubicBezTo>
                      <a:pt x="2288533" y="732760"/>
                      <a:pt x="2287225" y="733412"/>
                      <a:pt x="2285264" y="734064"/>
                    </a:cubicBezTo>
                    <a:lnTo>
                      <a:pt x="2129679" y="823386"/>
                    </a:lnTo>
                    <a:cubicBezTo>
                      <a:pt x="2128372" y="824690"/>
                      <a:pt x="2127064" y="825342"/>
                      <a:pt x="2125103" y="825994"/>
                    </a:cubicBezTo>
                    <a:lnTo>
                      <a:pt x="2070844" y="825994"/>
                    </a:lnTo>
                    <a:lnTo>
                      <a:pt x="1906761" y="730804"/>
                    </a:lnTo>
                    <a:lnTo>
                      <a:pt x="1906761" y="699509"/>
                    </a:lnTo>
                    <a:cubicBezTo>
                      <a:pt x="1907415" y="698857"/>
                      <a:pt x="1908722" y="698205"/>
                      <a:pt x="1910683" y="696901"/>
                    </a:cubicBezTo>
                    <a:lnTo>
                      <a:pt x="2065615" y="607579"/>
                    </a:lnTo>
                    <a:cubicBezTo>
                      <a:pt x="2074767" y="602363"/>
                      <a:pt x="2086534" y="599103"/>
                      <a:pt x="2098954" y="599103"/>
                    </a:cubicBezTo>
                    <a:close/>
                    <a:moveTo>
                      <a:pt x="474744" y="570301"/>
                    </a:moveTo>
                    <a:cubicBezTo>
                      <a:pt x="490403" y="570301"/>
                      <a:pt x="504757" y="573557"/>
                      <a:pt x="515848" y="580071"/>
                    </a:cubicBezTo>
                    <a:lnTo>
                      <a:pt x="1049558" y="887507"/>
                    </a:lnTo>
                    <a:cubicBezTo>
                      <a:pt x="1073699" y="901836"/>
                      <a:pt x="1070436" y="925936"/>
                      <a:pt x="1043033" y="942220"/>
                    </a:cubicBezTo>
                    <a:lnTo>
                      <a:pt x="925591" y="1009308"/>
                    </a:lnTo>
                    <a:cubicBezTo>
                      <a:pt x="922981" y="1011262"/>
                      <a:pt x="920371" y="1012565"/>
                      <a:pt x="917762" y="1013216"/>
                    </a:cubicBezTo>
                    <a:lnTo>
                      <a:pt x="831637" y="1013216"/>
                    </a:lnTo>
                    <a:lnTo>
                      <a:pt x="297928" y="705781"/>
                    </a:lnTo>
                    <a:cubicBezTo>
                      <a:pt x="288794" y="701221"/>
                      <a:pt x="283574" y="694708"/>
                      <a:pt x="282269" y="687543"/>
                    </a:cubicBezTo>
                    <a:lnTo>
                      <a:pt x="282269" y="677773"/>
                    </a:lnTo>
                    <a:cubicBezTo>
                      <a:pt x="284226" y="668654"/>
                      <a:pt x="291403" y="658884"/>
                      <a:pt x="305105" y="651068"/>
                    </a:cubicBezTo>
                    <a:lnTo>
                      <a:pt x="421895" y="583979"/>
                    </a:lnTo>
                    <a:cubicBezTo>
                      <a:pt x="436901" y="575512"/>
                      <a:pt x="456475" y="570301"/>
                      <a:pt x="474744" y="570301"/>
                    </a:cubicBezTo>
                    <a:close/>
                    <a:moveTo>
                      <a:pt x="1401593" y="495412"/>
                    </a:moveTo>
                    <a:cubicBezTo>
                      <a:pt x="1411382" y="495412"/>
                      <a:pt x="1420518" y="497373"/>
                      <a:pt x="1427697" y="501296"/>
                    </a:cubicBezTo>
                    <a:lnTo>
                      <a:pt x="1592153" y="596106"/>
                    </a:lnTo>
                    <a:lnTo>
                      <a:pt x="1592153" y="627491"/>
                    </a:lnTo>
                    <a:cubicBezTo>
                      <a:pt x="1590196" y="628799"/>
                      <a:pt x="1588890" y="629453"/>
                      <a:pt x="1587585" y="630107"/>
                    </a:cubicBezTo>
                    <a:lnTo>
                      <a:pt x="1432918" y="719685"/>
                    </a:lnTo>
                    <a:cubicBezTo>
                      <a:pt x="1430960" y="720993"/>
                      <a:pt x="1429655" y="721647"/>
                      <a:pt x="1427697" y="722301"/>
                    </a:cubicBezTo>
                    <a:lnTo>
                      <a:pt x="1374183" y="722301"/>
                    </a:lnTo>
                    <a:lnTo>
                      <a:pt x="1209727" y="627491"/>
                    </a:lnTo>
                    <a:lnTo>
                      <a:pt x="1209727" y="595452"/>
                    </a:lnTo>
                    <a:cubicBezTo>
                      <a:pt x="1210380" y="594798"/>
                      <a:pt x="1211685" y="594144"/>
                      <a:pt x="1213643" y="592837"/>
                    </a:cubicBezTo>
                    <a:lnTo>
                      <a:pt x="1368310" y="503912"/>
                    </a:lnTo>
                    <a:cubicBezTo>
                      <a:pt x="1378099" y="498027"/>
                      <a:pt x="1389846" y="495412"/>
                      <a:pt x="1401593" y="495412"/>
                    </a:cubicBezTo>
                    <a:close/>
                    <a:moveTo>
                      <a:pt x="2276606" y="492531"/>
                    </a:moveTo>
                    <a:cubicBezTo>
                      <a:pt x="2290992" y="492531"/>
                      <a:pt x="2304724" y="495134"/>
                      <a:pt x="2315187" y="500990"/>
                    </a:cubicBezTo>
                    <a:lnTo>
                      <a:pt x="2493049" y="603150"/>
                    </a:lnTo>
                    <a:cubicBezTo>
                      <a:pt x="2501550" y="608356"/>
                      <a:pt x="2506781" y="614212"/>
                      <a:pt x="2508089" y="621370"/>
                    </a:cubicBezTo>
                    <a:lnTo>
                      <a:pt x="2508089" y="630479"/>
                    </a:lnTo>
                    <a:cubicBezTo>
                      <a:pt x="2506781" y="638938"/>
                      <a:pt x="2499588" y="648048"/>
                      <a:pt x="2487164" y="654555"/>
                    </a:cubicBezTo>
                    <a:lnTo>
                      <a:pt x="2434852" y="684488"/>
                    </a:lnTo>
                    <a:cubicBezTo>
                      <a:pt x="2432890" y="685789"/>
                      <a:pt x="2430928" y="687090"/>
                      <a:pt x="2428966" y="687741"/>
                    </a:cubicBezTo>
                    <a:lnTo>
                      <a:pt x="2346574" y="687741"/>
                    </a:lnTo>
                    <a:lnTo>
                      <a:pt x="2168712" y="585581"/>
                    </a:lnTo>
                    <a:cubicBezTo>
                      <a:pt x="2145825" y="572567"/>
                      <a:pt x="2148441" y="549792"/>
                      <a:pt x="2174597" y="534176"/>
                    </a:cubicBezTo>
                    <a:lnTo>
                      <a:pt x="2226909" y="504243"/>
                    </a:lnTo>
                    <a:cubicBezTo>
                      <a:pt x="2241295" y="496435"/>
                      <a:pt x="2258951" y="492531"/>
                      <a:pt x="2276606" y="492531"/>
                    </a:cubicBezTo>
                    <a:close/>
                    <a:moveTo>
                      <a:pt x="1817338" y="437806"/>
                    </a:moveTo>
                    <a:cubicBezTo>
                      <a:pt x="1826490" y="437806"/>
                      <a:pt x="1835642" y="439773"/>
                      <a:pt x="1842179" y="443707"/>
                    </a:cubicBezTo>
                    <a:lnTo>
                      <a:pt x="2006916" y="538135"/>
                    </a:lnTo>
                    <a:lnTo>
                      <a:pt x="2006916" y="569610"/>
                    </a:lnTo>
                    <a:cubicBezTo>
                      <a:pt x="2005609" y="570922"/>
                      <a:pt x="2004301" y="571577"/>
                      <a:pt x="2002340" y="572233"/>
                    </a:cubicBezTo>
                    <a:lnTo>
                      <a:pt x="1848063" y="662726"/>
                    </a:lnTo>
                    <a:cubicBezTo>
                      <a:pt x="1846755" y="664037"/>
                      <a:pt x="1845448" y="664693"/>
                      <a:pt x="1844140" y="664693"/>
                    </a:cubicBezTo>
                    <a:lnTo>
                      <a:pt x="1789228" y="664693"/>
                    </a:lnTo>
                    <a:lnTo>
                      <a:pt x="1624491" y="569610"/>
                    </a:lnTo>
                    <a:lnTo>
                      <a:pt x="1624491" y="538135"/>
                    </a:lnTo>
                    <a:cubicBezTo>
                      <a:pt x="1625145" y="537479"/>
                      <a:pt x="1626452" y="536823"/>
                      <a:pt x="1628413" y="535512"/>
                    </a:cubicBezTo>
                    <a:lnTo>
                      <a:pt x="1783998" y="446330"/>
                    </a:lnTo>
                    <a:cubicBezTo>
                      <a:pt x="1793150" y="440429"/>
                      <a:pt x="1804917" y="437806"/>
                      <a:pt x="1817338" y="437806"/>
                    </a:cubicBezTo>
                    <a:close/>
                    <a:moveTo>
                      <a:pt x="736852" y="417643"/>
                    </a:moveTo>
                    <a:cubicBezTo>
                      <a:pt x="749235" y="417643"/>
                      <a:pt x="760315" y="420265"/>
                      <a:pt x="769439" y="425508"/>
                    </a:cubicBezTo>
                    <a:lnTo>
                      <a:pt x="1054904" y="590688"/>
                    </a:lnTo>
                    <a:cubicBezTo>
                      <a:pt x="1062725" y="595276"/>
                      <a:pt x="1066636" y="601175"/>
                      <a:pt x="1067939" y="607074"/>
                    </a:cubicBezTo>
                    <a:lnTo>
                      <a:pt x="1067939" y="611663"/>
                    </a:lnTo>
                    <a:cubicBezTo>
                      <a:pt x="1066636" y="619528"/>
                      <a:pt x="1060770" y="627394"/>
                      <a:pt x="1049690" y="633949"/>
                    </a:cubicBezTo>
                    <a:lnTo>
                      <a:pt x="912172" y="713916"/>
                    </a:lnTo>
                    <a:cubicBezTo>
                      <a:pt x="910216" y="715227"/>
                      <a:pt x="908261" y="715883"/>
                      <a:pt x="906958" y="716538"/>
                    </a:cubicBezTo>
                    <a:lnTo>
                      <a:pt x="837221" y="716538"/>
                    </a:lnTo>
                    <a:lnTo>
                      <a:pt x="551756" y="550704"/>
                    </a:lnTo>
                    <a:cubicBezTo>
                      <a:pt x="532855" y="539561"/>
                      <a:pt x="535462" y="520552"/>
                      <a:pt x="557621" y="507443"/>
                    </a:cubicBezTo>
                    <a:lnTo>
                      <a:pt x="694488" y="428130"/>
                    </a:lnTo>
                    <a:cubicBezTo>
                      <a:pt x="706871" y="421576"/>
                      <a:pt x="722513" y="417643"/>
                      <a:pt x="736852" y="417643"/>
                    </a:cubicBezTo>
                    <a:close/>
                    <a:moveTo>
                      <a:pt x="1991817" y="331234"/>
                    </a:moveTo>
                    <a:cubicBezTo>
                      <a:pt x="2006884" y="331234"/>
                      <a:pt x="2020641" y="334498"/>
                      <a:pt x="2030467" y="340374"/>
                    </a:cubicBezTo>
                    <a:lnTo>
                      <a:pt x="2209306" y="442875"/>
                    </a:lnTo>
                    <a:cubicBezTo>
                      <a:pt x="2231579" y="455932"/>
                      <a:pt x="2228959" y="478782"/>
                      <a:pt x="2202755" y="493146"/>
                    </a:cubicBezTo>
                    <a:lnTo>
                      <a:pt x="2150348" y="523178"/>
                    </a:lnTo>
                    <a:cubicBezTo>
                      <a:pt x="2148383" y="524483"/>
                      <a:pt x="2146418" y="525789"/>
                      <a:pt x="2144452" y="526442"/>
                    </a:cubicBezTo>
                    <a:lnTo>
                      <a:pt x="2061911" y="526442"/>
                    </a:lnTo>
                    <a:lnTo>
                      <a:pt x="1884383" y="425247"/>
                    </a:lnTo>
                    <a:cubicBezTo>
                      <a:pt x="1875212" y="420024"/>
                      <a:pt x="1870626" y="413495"/>
                      <a:pt x="1869316" y="406314"/>
                    </a:cubicBezTo>
                    <a:lnTo>
                      <a:pt x="1869316" y="397826"/>
                    </a:lnTo>
                    <a:cubicBezTo>
                      <a:pt x="1870626" y="389339"/>
                      <a:pt x="1877832" y="380199"/>
                      <a:pt x="1890934" y="373670"/>
                    </a:cubicBezTo>
                    <a:lnTo>
                      <a:pt x="1942031" y="343638"/>
                    </a:lnTo>
                    <a:cubicBezTo>
                      <a:pt x="1956443" y="335804"/>
                      <a:pt x="1974785" y="331234"/>
                      <a:pt x="1991817" y="331234"/>
                    </a:cubicBezTo>
                    <a:close/>
                    <a:moveTo>
                      <a:pt x="1531858" y="273629"/>
                    </a:moveTo>
                    <a:cubicBezTo>
                      <a:pt x="1540995" y="273629"/>
                      <a:pt x="1550131" y="275590"/>
                      <a:pt x="1556658" y="279514"/>
                    </a:cubicBezTo>
                    <a:lnTo>
                      <a:pt x="1721767" y="374324"/>
                    </a:lnTo>
                    <a:lnTo>
                      <a:pt x="1721767" y="405709"/>
                    </a:lnTo>
                    <a:cubicBezTo>
                      <a:pt x="1719810" y="407017"/>
                      <a:pt x="1718504" y="407671"/>
                      <a:pt x="1717199" y="408979"/>
                    </a:cubicBezTo>
                    <a:lnTo>
                      <a:pt x="1562531" y="497904"/>
                    </a:lnTo>
                    <a:cubicBezTo>
                      <a:pt x="1560573" y="499212"/>
                      <a:pt x="1559268" y="499866"/>
                      <a:pt x="1557310" y="500520"/>
                    </a:cubicBezTo>
                    <a:lnTo>
                      <a:pt x="1503796" y="500520"/>
                    </a:lnTo>
                    <a:lnTo>
                      <a:pt x="1339339" y="405709"/>
                    </a:lnTo>
                    <a:lnTo>
                      <a:pt x="1339339" y="373670"/>
                    </a:lnTo>
                    <a:cubicBezTo>
                      <a:pt x="1339992" y="373016"/>
                      <a:pt x="1341297" y="372362"/>
                      <a:pt x="1343255" y="371708"/>
                    </a:cubicBezTo>
                    <a:lnTo>
                      <a:pt x="1498575" y="282129"/>
                    </a:lnTo>
                    <a:cubicBezTo>
                      <a:pt x="1507059" y="276898"/>
                      <a:pt x="1519459" y="273629"/>
                      <a:pt x="1531858" y="273629"/>
                    </a:cubicBezTo>
                    <a:close/>
                    <a:moveTo>
                      <a:pt x="990555" y="262106"/>
                    </a:moveTo>
                    <a:cubicBezTo>
                      <a:pt x="1002960" y="262106"/>
                      <a:pt x="1014711" y="264713"/>
                      <a:pt x="1023199" y="269927"/>
                    </a:cubicBezTo>
                    <a:lnTo>
                      <a:pt x="1316990" y="438742"/>
                    </a:lnTo>
                    <a:cubicBezTo>
                      <a:pt x="1324824" y="443305"/>
                      <a:pt x="1329394" y="449823"/>
                      <a:pt x="1330047" y="456341"/>
                    </a:cubicBezTo>
                    <a:lnTo>
                      <a:pt x="1330047" y="459600"/>
                    </a:lnTo>
                    <a:cubicBezTo>
                      <a:pt x="1328741" y="467421"/>
                      <a:pt x="1322866" y="475895"/>
                      <a:pt x="1311114" y="482413"/>
                    </a:cubicBezTo>
                    <a:lnTo>
                      <a:pt x="1174664" y="560628"/>
                    </a:lnTo>
                    <a:cubicBezTo>
                      <a:pt x="1172053" y="561932"/>
                      <a:pt x="1170094" y="563235"/>
                      <a:pt x="1168136" y="563887"/>
                    </a:cubicBezTo>
                    <a:lnTo>
                      <a:pt x="1098931" y="563887"/>
                    </a:lnTo>
                    <a:lnTo>
                      <a:pt x="805140" y="395724"/>
                    </a:lnTo>
                    <a:cubicBezTo>
                      <a:pt x="796653" y="390509"/>
                      <a:pt x="792083" y="383991"/>
                      <a:pt x="792083" y="377474"/>
                    </a:cubicBezTo>
                    <a:lnTo>
                      <a:pt x="792083" y="374215"/>
                    </a:lnTo>
                    <a:cubicBezTo>
                      <a:pt x="792736" y="366393"/>
                      <a:pt x="799265" y="357920"/>
                      <a:pt x="811016" y="351402"/>
                    </a:cubicBezTo>
                    <a:lnTo>
                      <a:pt x="947466" y="273186"/>
                    </a:lnTo>
                    <a:cubicBezTo>
                      <a:pt x="959870" y="266017"/>
                      <a:pt x="975539" y="262106"/>
                      <a:pt x="990555" y="262106"/>
                    </a:cubicBezTo>
                    <a:close/>
                    <a:moveTo>
                      <a:pt x="1709423" y="167057"/>
                    </a:moveTo>
                    <a:cubicBezTo>
                      <a:pt x="1723835" y="167057"/>
                      <a:pt x="1737592" y="169660"/>
                      <a:pt x="1748073" y="175516"/>
                    </a:cubicBezTo>
                    <a:lnTo>
                      <a:pt x="1925602" y="277676"/>
                    </a:lnTo>
                    <a:cubicBezTo>
                      <a:pt x="1934773" y="282231"/>
                      <a:pt x="1939359" y="288738"/>
                      <a:pt x="1940669" y="295245"/>
                    </a:cubicBezTo>
                    <a:lnTo>
                      <a:pt x="1940669" y="304355"/>
                    </a:lnTo>
                    <a:cubicBezTo>
                      <a:pt x="1939359" y="312814"/>
                      <a:pt x="1932153" y="321273"/>
                      <a:pt x="1919706" y="328431"/>
                    </a:cubicBezTo>
                    <a:lnTo>
                      <a:pt x="1867954" y="358363"/>
                    </a:lnTo>
                    <a:cubicBezTo>
                      <a:pt x="1865334" y="359664"/>
                      <a:pt x="1862714" y="360966"/>
                      <a:pt x="1860093" y="362267"/>
                    </a:cubicBezTo>
                    <a:lnTo>
                      <a:pt x="1779518" y="362267"/>
                    </a:lnTo>
                    <a:lnTo>
                      <a:pt x="1600679" y="260107"/>
                    </a:lnTo>
                    <a:cubicBezTo>
                      <a:pt x="1578406" y="247093"/>
                      <a:pt x="1581026" y="224318"/>
                      <a:pt x="1607230" y="209352"/>
                    </a:cubicBezTo>
                    <a:lnTo>
                      <a:pt x="1659637" y="179420"/>
                    </a:lnTo>
                    <a:cubicBezTo>
                      <a:pt x="1673394" y="170961"/>
                      <a:pt x="1691736" y="167057"/>
                      <a:pt x="1709423" y="167057"/>
                    </a:cubicBezTo>
                    <a:close/>
                    <a:moveTo>
                      <a:pt x="1249588" y="109452"/>
                    </a:moveTo>
                    <a:cubicBezTo>
                      <a:pt x="1258725" y="109452"/>
                      <a:pt x="1267861" y="112060"/>
                      <a:pt x="1274388" y="115972"/>
                    </a:cubicBezTo>
                    <a:lnTo>
                      <a:pt x="1439497" y="210510"/>
                    </a:lnTo>
                    <a:lnTo>
                      <a:pt x="1439497" y="241805"/>
                    </a:lnTo>
                    <a:cubicBezTo>
                      <a:pt x="1437540" y="242457"/>
                      <a:pt x="1436234" y="243761"/>
                      <a:pt x="1434929" y="245065"/>
                    </a:cubicBezTo>
                    <a:lnTo>
                      <a:pt x="1280261" y="333735"/>
                    </a:lnTo>
                    <a:cubicBezTo>
                      <a:pt x="1278303" y="334387"/>
                      <a:pt x="1276998" y="335039"/>
                      <a:pt x="1275040" y="336343"/>
                    </a:cubicBezTo>
                    <a:lnTo>
                      <a:pt x="1221526" y="336343"/>
                    </a:lnTo>
                    <a:lnTo>
                      <a:pt x="1057069" y="241153"/>
                    </a:lnTo>
                    <a:lnTo>
                      <a:pt x="1057069" y="209206"/>
                    </a:lnTo>
                    <a:cubicBezTo>
                      <a:pt x="1057722" y="208554"/>
                      <a:pt x="1059027" y="207902"/>
                      <a:pt x="1060985" y="207250"/>
                    </a:cubicBezTo>
                    <a:lnTo>
                      <a:pt x="1215653" y="117928"/>
                    </a:lnTo>
                    <a:cubicBezTo>
                      <a:pt x="1224789" y="112712"/>
                      <a:pt x="1237189" y="109452"/>
                      <a:pt x="1249588" y="109452"/>
                    </a:cubicBezTo>
                    <a:close/>
                    <a:moveTo>
                      <a:pt x="1421950" y="0"/>
                    </a:moveTo>
                    <a:cubicBezTo>
                      <a:pt x="1436990" y="0"/>
                      <a:pt x="1450068" y="3242"/>
                      <a:pt x="1460531" y="8431"/>
                    </a:cubicBezTo>
                    <a:lnTo>
                      <a:pt x="1638393" y="110901"/>
                    </a:lnTo>
                    <a:cubicBezTo>
                      <a:pt x="1661280" y="123872"/>
                      <a:pt x="1658664" y="146571"/>
                      <a:pt x="1632508" y="161488"/>
                    </a:cubicBezTo>
                    <a:lnTo>
                      <a:pt x="1580196" y="191321"/>
                    </a:lnTo>
                    <a:cubicBezTo>
                      <a:pt x="1577580" y="192618"/>
                      <a:pt x="1574964" y="193915"/>
                      <a:pt x="1572349" y="195212"/>
                    </a:cubicBezTo>
                    <a:lnTo>
                      <a:pt x="1491918" y="195212"/>
                    </a:lnTo>
                    <a:lnTo>
                      <a:pt x="1314056" y="92742"/>
                    </a:lnTo>
                    <a:cubicBezTo>
                      <a:pt x="1305555" y="87554"/>
                      <a:pt x="1300324" y="81717"/>
                      <a:pt x="1299016" y="74583"/>
                    </a:cubicBezTo>
                    <a:lnTo>
                      <a:pt x="1299016" y="65503"/>
                    </a:lnTo>
                    <a:cubicBezTo>
                      <a:pt x="1300324" y="57072"/>
                      <a:pt x="1307517" y="48641"/>
                      <a:pt x="1319941" y="42155"/>
                    </a:cubicBezTo>
                    <a:lnTo>
                      <a:pt x="1372254" y="12971"/>
                    </a:lnTo>
                    <a:cubicBezTo>
                      <a:pt x="1386639" y="4540"/>
                      <a:pt x="1404949" y="0"/>
                      <a:pt x="1421950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grpSp>
            <p:nvGrpSpPr>
              <p:cNvPr id="63" name="Group 158">
                <a:extLst>
                  <a:ext uri="{FF2B5EF4-FFF2-40B4-BE49-F238E27FC236}">
                    <a16:creationId xmlns:a16="http://schemas.microsoft.com/office/drawing/2014/main" id="{3125618B-107A-47DF-808E-2D310D797C95}"/>
                  </a:ext>
                </a:extLst>
              </p:cNvPr>
              <p:cNvGrpSpPr/>
              <p:nvPr/>
            </p:nvGrpSpPr>
            <p:grpSpPr>
              <a:xfrm>
                <a:off x="11318976" y="2214954"/>
                <a:ext cx="4982923" cy="6267538"/>
                <a:chOff x="11318976" y="2214954"/>
                <a:chExt cx="4982923" cy="6267538"/>
              </a:xfrm>
            </p:grpSpPr>
            <p:sp>
              <p:nvSpPr>
                <p:cNvPr id="68" name="Freeform 89">
                  <a:extLst>
                    <a:ext uri="{FF2B5EF4-FFF2-40B4-BE49-F238E27FC236}">
                      <a16:creationId xmlns:a16="http://schemas.microsoft.com/office/drawing/2014/main" id="{D4B270FA-3C39-48D1-BA2B-4A3D8B3805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18976" y="2214954"/>
                  <a:ext cx="4982923" cy="6267538"/>
                </a:xfrm>
                <a:custGeom>
                  <a:avLst/>
                  <a:gdLst>
                    <a:gd name="T0" fmla="*/ 188 w 7631"/>
                    <a:gd name="T1" fmla="*/ 0 h 9597"/>
                    <a:gd name="T2" fmla="*/ 319 w 7631"/>
                    <a:gd name="T3" fmla="*/ 43 h 9597"/>
                    <a:gd name="T4" fmla="*/ 7310 w 7631"/>
                    <a:gd name="T5" fmla="*/ 4081 h 9597"/>
                    <a:gd name="T6" fmla="*/ 7630 w 7631"/>
                    <a:gd name="T7" fmla="*/ 4631 h 9597"/>
                    <a:gd name="T8" fmla="*/ 7630 w 7631"/>
                    <a:gd name="T9" fmla="*/ 9371 h 9597"/>
                    <a:gd name="T10" fmla="*/ 7466 w 7631"/>
                    <a:gd name="T11" fmla="*/ 9596 h 9597"/>
                    <a:gd name="T12" fmla="*/ 7441 w 7631"/>
                    <a:gd name="T13" fmla="*/ 9596 h 9597"/>
                    <a:gd name="T14" fmla="*/ 7310 w 7631"/>
                    <a:gd name="T15" fmla="*/ 9553 h 9597"/>
                    <a:gd name="T16" fmla="*/ 319 w 7631"/>
                    <a:gd name="T17" fmla="*/ 5517 h 9597"/>
                    <a:gd name="T18" fmla="*/ 0 w 7631"/>
                    <a:gd name="T19" fmla="*/ 4966 h 9597"/>
                    <a:gd name="T20" fmla="*/ 0 w 7631"/>
                    <a:gd name="T21" fmla="*/ 225 h 9597"/>
                    <a:gd name="T22" fmla="*/ 163 w 7631"/>
                    <a:gd name="T23" fmla="*/ 0 h 9597"/>
                    <a:gd name="T24" fmla="*/ 188 w 7631"/>
                    <a:gd name="T25" fmla="*/ 0 h 9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631" h="9597">
                      <a:moveTo>
                        <a:pt x="188" y="0"/>
                      </a:moveTo>
                      <a:cubicBezTo>
                        <a:pt x="228" y="2"/>
                        <a:pt x="272" y="16"/>
                        <a:pt x="319" y="43"/>
                      </a:cubicBezTo>
                      <a:lnTo>
                        <a:pt x="7310" y="4081"/>
                      </a:lnTo>
                      <a:cubicBezTo>
                        <a:pt x="7487" y="4182"/>
                        <a:pt x="7630" y="4429"/>
                        <a:pt x="7630" y="4631"/>
                      </a:cubicBezTo>
                      <a:lnTo>
                        <a:pt x="7630" y="9371"/>
                      </a:lnTo>
                      <a:cubicBezTo>
                        <a:pt x="7630" y="9509"/>
                        <a:pt x="7564" y="9590"/>
                        <a:pt x="7466" y="9596"/>
                      </a:cubicBezTo>
                      <a:lnTo>
                        <a:pt x="7441" y="9596"/>
                      </a:lnTo>
                      <a:cubicBezTo>
                        <a:pt x="7401" y="9594"/>
                        <a:pt x="7357" y="9580"/>
                        <a:pt x="7310" y="9553"/>
                      </a:cubicBezTo>
                      <a:lnTo>
                        <a:pt x="319" y="5517"/>
                      </a:lnTo>
                      <a:cubicBezTo>
                        <a:pt x="143" y="5415"/>
                        <a:pt x="0" y="5169"/>
                        <a:pt x="0" y="4966"/>
                      </a:cubicBezTo>
                      <a:lnTo>
                        <a:pt x="0" y="225"/>
                      </a:lnTo>
                      <a:cubicBezTo>
                        <a:pt x="0" y="88"/>
                        <a:pt x="66" y="6"/>
                        <a:pt x="163" y="0"/>
                      </a:cubicBezTo>
                      <a:lnTo>
                        <a:pt x="188" y="0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6532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69" name="Freeform 90">
                  <a:extLst>
                    <a:ext uri="{FF2B5EF4-FFF2-40B4-BE49-F238E27FC236}">
                      <a16:creationId xmlns:a16="http://schemas.microsoft.com/office/drawing/2014/main" id="{B7361B29-21A9-45BF-8EF2-FF275C3FA4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18976" y="2214955"/>
                  <a:ext cx="4982923" cy="3228818"/>
                </a:xfrm>
                <a:custGeom>
                  <a:avLst/>
                  <a:gdLst>
                    <a:gd name="T0" fmla="*/ 188 w 7631"/>
                    <a:gd name="T1" fmla="*/ 0 h 4945"/>
                    <a:gd name="T2" fmla="*/ 319 w 7631"/>
                    <a:gd name="T3" fmla="*/ 43 h 4945"/>
                    <a:gd name="T4" fmla="*/ 7310 w 7631"/>
                    <a:gd name="T5" fmla="*/ 4081 h 4945"/>
                    <a:gd name="T6" fmla="*/ 7630 w 7631"/>
                    <a:gd name="T7" fmla="*/ 4631 h 4945"/>
                    <a:gd name="T8" fmla="*/ 7630 w 7631"/>
                    <a:gd name="T9" fmla="*/ 4944 h 4945"/>
                    <a:gd name="T10" fmla="*/ 0 w 7631"/>
                    <a:gd name="T11" fmla="*/ 538 h 4945"/>
                    <a:gd name="T12" fmla="*/ 0 w 7631"/>
                    <a:gd name="T13" fmla="*/ 225 h 4945"/>
                    <a:gd name="T14" fmla="*/ 163 w 7631"/>
                    <a:gd name="T15" fmla="*/ 0 h 4945"/>
                    <a:gd name="T16" fmla="*/ 188 w 7631"/>
                    <a:gd name="T17" fmla="*/ 0 h 49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631" h="4945">
                      <a:moveTo>
                        <a:pt x="188" y="0"/>
                      </a:moveTo>
                      <a:cubicBezTo>
                        <a:pt x="228" y="2"/>
                        <a:pt x="272" y="16"/>
                        <a:pt x="319" y="43"/>
                      </a:cubicBezTo>
                      <a:lnTo>
                        <a:pt x="7310" y="4081"/>
                      </a:lnTo>
                      <a:cubicBezTo>
                        <a:pt x="7487" y="4182"/>
                        <a:pt x="7630" y="4429"/>
                        <a:pt x="7630" y="4631"/>
                      </a:cubicBezTo>
                      <a:lnTo>
                        <a:pt x="7630" y="4944"/>
                      </a:lnTo>
                      <a:lnTo>
                        <a:pt x="0" y="538"/>
                      </a:lnTo>
                      <a:lnTo>
                        <a:pt x="0" y="225"/>
                      </a:lnTo>
                      <a:cubicBezTo>
                        <a:pt x="0" y="88"/>
                        <a:pt x="66" y="6"/>
                        <a:pt x="163" y="0"/>
                      </a:cubicBezTo>
                      <a:lnTo>
                        <a:pt x="188" y="0"/>
                      </a:lnTo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6532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70" name="Freeform 93">
                  <a:extLst>
                    <a:ext uri="{FF2B5EF4-FFF2-40B4-BE49-F238E27FC236}">
                      <a16:creationId xmlns:a16="http://schemas.microsoft.com/office/drawing/2014/main" id="{F397279B-484F-41F8-9D0E-AF6A3C8D87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53003" y="2909107"/>
                  <a:ext cx="2546187" cy="1572645"/>
                </a:xfrm>
                <a:custGeom>
                  <a:avLst/>
                  <a:gdLst>
                    <a:gd name="T0" fmla="*/ 99 w 3900"/>
                    <a:gd name="T1" fmla="*/ 0 h 2406"/>
                    <a:gd name="T2" fmla="*/ 100 w 3900"/>
                    <a:gd name="T3" fmla="*/ 1 h 2406"/>
                    <a:gd name="T4" fmla="*/ 3800 w 3900"/>
                    <a:gd name="T5" fmla="*/ 2138 h 2406"/>
                    <a:gd name="T6" fmla="*/ 3899 w 3900"/>
                    <a:gd name="T7" fmla="*/ 2328 h 2406"/>
                    <a:gd name="T8" fmla="*/ 3870 w 3900"/>
                    <a:gd name="T9" fmla="*/ 2405 h 2406"/>
                    <a:gd name="T10" fmla="*/ 3804 w 3900"/>
                    <a:gd name="T11" fmla="*/ 2405 h 2406"/>
                    <a:gd name="T12" fmla="*/ 3800 w 3900"/>
                    <a:gd name="T13" fmla="*/ 2403 h 2406"/>
                    <a:gd name="T14" fmla="*/ 100 w 3900"/>
                    <a:gd name="T15" fmla="*/ 267 h 2406"/>
                    <a:gd name="T16" fmla="*/ 0 w 3900"/>
                    <a:gd name="T17" fmla="*/ 77 h 2406"/>
                    <a:gd name="T18" fmla="*/ 29 w 3900"/>
                    <a:gd name="T19" fmla="*/ 0 h 2406"/>
                    <a:gd name="T20" fmla="*/ 99 w 3900"/>
                    <a:gd name="T21" fmla="*/ 0 h 2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00" h="2406">
                      <a:moveTo>
                        <a:pt x="99" y="0"/>
                      </a:moveTo>
                      <a:cubicBezTo>
                        <a:pt x="99" y="0"/>
                        <a:pt x="100" y="0"/>
                        <a:pt x="100" y="1"/>
                      </a:cubicBezTo>
                      <a:lnTo>
                        <a:pt x="3800" y="2138"/>
                      </a:lnTo>
                      <a:cubicBezTo>
                        <a:pt x="3855" y="2170"/>
                        <a:pt x="3899" y="2255"/>
                        <a:pt x="3899" y="2328"/>
                      </a:cubicBezTo>
                      <a:cubicBezTo>
                        <a:pt x="3899" y="2364"/>
                        <a:pt x="3888" y="2391"/>
                        <a:pt x="3870" y="2405"/>
                      </a:cubicBezTo>
                      <a:lnTo>
                        <a:pt x="3804" y="2405"/>
                      </a:lnTo>
                      <a:cubicBezTo>
                        <a:pt x="3803" y="2404"/>
                        <a:pt x="3801" y="2403"/>
                        <a:pt x="3800" y="2403"/>
                      </a:cubicBezTo>
                      <a:lnTo>
                        <a:pt x="100" y="267"/>
                      </a:lnTo>
                      <a:cubicBezTo>
                        <a:pt x="44" y="235"/>
                        <a:pt x="0" y="150"/>
                        <a:pt x="0" y="77"/>
                      </a:cubicBezTo>
                      <a:cubicBezTo>
                        <a:pt x="0" y="40"/>
                        <a:pt x="11" y="14"/>
                        <a:pt x="29" y="0"/>
                      </a:cubicBezTo>
                      <a:lnTo>
                        <a:pt x="99" y="0"/>
                      </a:lnTo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6532" dirty="0">
                    <a:latin typeface="Lato Light" panose="020F0502020204030203" pitchFamily="34" charset="0"/>
                  </a:endParaRPr>
                </a:p>
              </p:txBody>
            </p:sp>
          </p:grpSp>
          <p:grpSp>
            <p:nvGrpSpPr>
              <p:cNvPr id="64" name="Group 159">
                <a:extLst>
                  <a:ext uri="{FF2B5EF4-FFF2-40B4-BE49-F238E27FC236}">
                    <a16:creationId xmlns:a16="http://schemas.microsoft.com/office/drawing/2014/main" id="{36A7516F-4A90-410F-A2DE-D3C49666CE6B}"/>
                  </a:ext>
                </a:extLst>
              </p:cNvPr>
              <p:cNvGrpSpPr/>
              <p:nvPr/>
            </p:nvGrpSpPr>
            <p:grpSpPr>
              <a:xfrm>
                <a:off x="10123649" y="1892360"/>
                <a:ext cx="4980044" cy="6264657"/>
                <a:chOff x="10123649" y="1892360"/>
                <a:chExt cx="4980044" cy="6264657"/>
              </a:xfrm>
            </p:grpSpPr>
            <p:sp>
              <p:nvSpPr>
                <p:cNvPr id="65" name="Freeform 108">
                  <a:extLst>
                    <a:ext uri="{FF2B5EF4-FFF2-40B4-BE49-F238E27FC236}">
                      <a16:creationId xmlns:a16="http://schemas.microsoft.com/office/drawing/2014/main" id="{A38418C2-A5D9-4857-8AE2-BAD3FB280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23649" y="1892360"/>
                  <a:ext cx="4980044" cy="6264657"/>
                </a:xfrm>
                <a:custGeom>
                  <a:avLst/>
                  <a:gdLst>
                    <a:gd name="T0" fmla="*/ 7431 w 7626"/>
                    <a:gd name="T1" fmla="*/ 9592 h 9593"/>
                    <a:gd name="T2" fmla="*/ 7306 w 7626"/>
                    <a:gd name="T3" fmla="*/ 9549 h 9593"/>
                    <a:gd name="T4" fmla="*/ 319 w 7626"/>
                    <a:gd name="T5" fmla="*/ 5516 h 9593"/>
                    <a:gd name="T6" fmla="*/ 0 w 7626"/>
                    <a:gd name="T7" fmla="*/ 4965 h 9593"/>
                    <a:gd name="T8" fmla="*/ 0 w 7626"/>
                    <a:gd name="T9" fmla="*/ 227 h 9593"/>
                    <a:gd name="T10" fmla="*/ 175 w 7626"/>
                    <a:gd name="T11" fmla="*/ 0 h 9593"/>
                    <a:gd name="T12" fmla="*/ 319 w 7626"/>
                    <a:gd name="T13" fmla="*/ 45 h 9593"/>
                    <a:gd name="T14" fmla="*/ 7306 w 7626"/>
                    <a:gd name="T15" fmla="*/ 4079 h 9593"/>
                    <a:gd name="T16" fmla="*/ 7625 w 7626"/>
                    <a:gd name="T17" fmla="*/ 4630 h 9593"/>
                    <a:gd name="T18" fmla="*/ 7625 w 7626"/>
                    <a:gd name="T19" fmla="*/ 9367 h 9593"/>
                    <a:gd name="T20" fmla="*/ 7467 w 7626"/>
                    <a:gd name="T21" fmla="*/ 9592 h 9593"/>
                    <a:gd name="T22" fmla="*/ 7431 w 7626"/>
                    <a:gd name="T23" fmla="*/ 9592 h 9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626" h="9593">
                      <a:moveTo>
                        <a:pt x="7431" y="9592"/>
                      </a:moveTo>
                      <a:cubicBezTo>
                        <a:pt x="7392" y="9589"/>
                        <a:pt x="7350" y="9575"/>
                        <a:pt x="7306" y="9549"/>
                      </a:cubicBezTo>
                      <a:lnTo>
                        <a:pt x="319" y="5516"/>
                      </a:lnTo>
                      <a:cubicBezTo>
                        <a:pt x="143" y="5413"/>
                        <a:pt x="0" y="5167"/>
                        <a:pt x="0" y="4965"/>
                      </a:cubicBezTo>
                      <a:lnTo>
                        <a:pt x="0" y="227"/>
                      </a:lnTo>
                      <a:cubicBezTo>
                        <a:pt x="0" y="83"/>
                        <a:pt x="71" y="0"/>
                        <a:pt x="175" y="0"/>
                      </a:cubicBezTo>
                      <a:cubicBezTo>
                        <a:pt x="218" y="0"/>
                        <a:pt x="267" y="15"/>
                        <a:pt x="319" y="45"/>
                      </a:cubicBezTo>
                      <a:lnTo>
                        <a:pt x="7306" y="4079"/>
                      </a:lnTo>
                      <a:cubicBezTo>
                        <a:pt x="7482" y="4181"/>
                        <a:pt x="7625" y="4428"/>
                        <a:pt x="7625" y="4630"/>
                      </a:cubicBezTo>
                      <a:lnTo>
                        <a:pt x="7625" y="9367"/>
                      </a:lnTo>
                      <a:cubicBezTo>
                        <a:pt x="7625" y="9502"/>
                        <a:pt x="7562" y="9583"/>
                        <a:pt x="7467" y="9592"/>
                      </a:cubicBezTo>
                      <a:lnTo>
                        <a:pt x="7431" y="9592"/>
                      </a:ln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6532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66" name="Freeform 109">
                  <a:extLst>
                    <a:ext uri="{FF2B5EF4-FFF2-40B4-BE49-F238E27FC236}">
                      <a16:creationId xmlns:a16="http://schemas.microsoft.com/office/drawing/2014/main" id="{130DFFAE-DD18-42E1-A298-EA9F01216B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23649" y="1892362"/>
                  <a:ext cx="4980044" cy="3228818"/>
                </a:xfrm>
                <a:custGeom>
                  <a:avLst/>
                  <a:gdLst>
                    <a:gd name="T0" fmla="*/ 0 w 7626"/>
                    <a:gd name="T1" fmla="*/ 227 h 4944"/>
                    <a:gd name="T2" fmla="*/ 175 w 7626"/>
                    <a:gd name="T3" fmla="*/ 0 h 4944"/>
                    <a:gd name="T4" fmla="*/ 175 w 7626"/>
                    <a:gd name="T5" fmla="*/ 0 h 4944"/>
                    <a:gd name="T6" fmla="*/ 175 w 7626"/>
                    <a:gd name="T7" fmla="*/ 0 h 4944"/>
                    <a:gd name="T8" fmla="*/ 319 w 7626"/>
                    <a:gd name="T9" fmla="*/ 45 h 4944"/>
                    <a:gd name="T10" fmla="*/ 319 w 7626"/>
                    <a:gd name="T11" fmla="*/ 45 h 4944"/>
                    <a:gd name="T12" fmla="*/ 7306 w 7626"/>
                    <a:gd name="T13" fmla="*/ 4079 h 4944"/>
                    <a:gd name="T14" fmla="*/ 7306 w 7626"/>
                    <a:gd name="T15" fmla="*/ 4079 h 4944"/>
                    <a:gd name="T16" fmla="*/ 7625 w 7626"/>
                    <a:gd name="T17" fmla="*/ 4630 h 4944"/>
                    <a:gd name="T18" fmla="*/ 7625 w 7626"/>
                    <a:gd name="T19" fmla="*/ 4630 h 4944"/>
                    <a:gd name="T20" fmla="*/ 7625 w 7626"/>
                    <a:gd name="T21" fmla="*/ 4943 h 4944"/>
                    <a:gd name="T22" fmla="*/ 0 w 7626"/>
                    <a:gd name="T23" fmla="*/ 539 h 4944"/>
                    <a:gd name="T24" fmla="*/ 0 w 7626"/>
                    <a:gd name="T25" fmla="*/ 227 h 49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626" h="4944">
                      <a:moveTo>
                        <a:pt x="0" y="227"/>
                      </a:moveTo>
                      <a:cubicBezTo>
                        <a:pt x="0" y="83"/>
                        <a:pt x="71" y="0"/>
                        <a:pt x="175" y="0"/>
                      </a:cubicBezTo>
                      <a:lnTo>
                        <a:pt x="175" y="0"/>
                      </a:lnTo>
                      <a:lnTo>
                        <a:pt x="175" y="0"/>
                      </a:lnTo>
                      <a:cubicBezTo>
                        <a:pt x="218" y="0"/>
                        <a:pt x="267" y="15"/>
                        <a:pt x="319" y="45"/>
                      </a:cubicBezTo>
                      <a:lnTo>
                        <a:pt x="319" y="45"/>
                      </a:lnTo>
                      <a:lnTo>
                        <a:pt x="7306" y="4079"/>
                      </a:lnTo>
                      <a:lnTo>
                        <a:pt x="7306" y="4079"/>
                      </a:lnTo>
                      <a:cubicBezTo>
                        <a:pt x="7482" y="4181"/>
                        <a:pt x="7625" y="4428"/>
                        <a:pt x="7625" y="4630"/>
                      </a:cubicBezTo>
                      <a:lnTo>
                        <a:pt x="7625" y="4630"/>
                      </a:lnTo>
                      <a:lnTo>
                        <a:pt x="7625" y="4943"/>
                      </a:lnTo>
                      <a:lnTo>
                        <a:pt x="0" y="539"/>
                      </a:lnTo>
                      <a:lnTo>
                        <a:pt x="0" y="227"/>
                      </a:lnTo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6532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67" name="Freeform 112">
                  <a:extLst>
                    <a:ext uri="{FF2B5EF4-FFF2-40B4-BE49-F238E27FC236}">
                      <a16:creationId xmlns:a16="http://schemas.microsoft.com/office/drawing/2014/main" id="{99EC7D39-76F1-441D-BF1C-01D50C41C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83601" y="2580752"/>
                  <a:ext cx="2546187" cy="1578406"/>
                </a:xfrm>
                <a:custGeom>
                  <a:avLst/>
                  <a:gdLst>
                    <a:gd name="T0" fmla="*/ 3799 w 3897"/>
                    <a:gd name="T1" fmla="*/ 2414 h 2415"/>
                    <a:gd name="T2" fmla="*/ 3797 w 3897"/>
                    <a:gd name="T3" fmla="*/ 2413 h 2415"/>
                    <a:gd name="T4" fmla="*/ 99 w 3897"/>
                    <a:gd name="T5" fmla="*/ 277 h 2415"/>
                    <a:gd name="T6" fmla="*/ 0 w 3897"/>
                    <a:gd name="T7" fmla="*/ 87 h 2415"/>
                    <a:gd name="T8" fmla="*/ 60 w 3897"/>
                    <a:gd name="T9" fmla="*/ 0 h 2415"/>
                    <a:gd name="T10" fmla="*/ 99 w 3897"/>
                    <a:gd name="T11" fmla="*/ 12 h 2415"/>
                    <a:gd name="T12" fmla="*/ 3797 w 3897"/>
                    <a:gd name="T13" fmla="*/ 2148 h 2415"/>
                    <a:gd name="T14" fmla="*/ 3896 w 3897"/>
                    <a:gd name="T15" fmla="*/ 2337 h 2415"/>
                    <a:gd name="T16" fmla="*/ 3868 w 3897"/>
                    <a:gd name="T17" fmla="*/ 2414 h 2415"/>
                    <a:gd name="T18" fmla="*/ 3799 w 3897"/>
                    <a:gd name="T19" fmla="*/ 2414 h 2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97" h="2415">
                      <a:moveTo>
                        <a:pt x="3799" y="2414"/>
                      </a:moveTo>
                      <a:cubicBezTo>
                        <a:pt x="3799" y="2413"/>
                        <a:pt x="3798" y="2413"/>
                        <a:pt x="3797" y="2413"/>
                      </a:cubicBezTo>
                      <a:lnTo>
                        <a:pt x="99" y="277"/>
                      </a:lnTo>
                      <a:cubicBezTo>
                        <a:pt x="44" y="245"/>
                        <a:pt x="0" y="161"/>
                        <a:pt x="0" y="87"/>
                      </a:cubicBezTo>
                      <a:cubicBezTo>
                        <a:pt x="0" y="33"/>
                        <a:pt x="24" y="0"/>
                        <a:pt x="60" y="0"/>
                      </a:cubicBezTo>
                      <a:cubicBezTo>
                        <a:pt x="72" y="0"/>
                        <a:pt x="85" y="4"/>
                        <a:pt x="99" y="12"/>
                      </a:cubicBezTo>
                      <a:lnTo>
                        <a:pt x="3797" y="2148"/>
                      </a:lnTo>
                      <a:cubicBezTo>
                        <a:pt x="3852" y="2179"/>
                        <a:pt x="3896" y="2264"/>
                        <a:pt x="3896" y="2337"/>
                      </a:cubicBezTo>
                      <a:cubicBezTo>
                        <a:pt x="3896" y="2373"/>
                        <a:pt x="3886" y="2400"/>
                        <a:pt x="3868" y="2414"/>
                      </a:cubicBezTo>
                      <a:lnTo>
                        <a:pt x="3799" y="2414"/>
                      </a:lnTo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6532" dirty="0">
                    <a:latin typeface="Lato Light" panose="020F0502020204030203" pitchFamily="34" charset="0"/>
                  </a:endParaRPr>
                </a:p>
              </p:txBody>
            </p:sp>
          </p:grpSp>
        </p:grpSp>
        <p:grpSp>
          <p:nvGrpSpPr>
            <p:cNvPr id="24" name="Group 171">
              <a:extLst>
                <a:ext uri="{FF2B5EF4-FFF2-40B4-BE49-F238E27FC236}">
                  <a16:creationId xmlns:a16="http://schemas.microsoft.com/office/drawing/2014/main" id="{6E47FBF2-BF34-4AB5-A32B-6EA216F35CDA}"/>
                </a:ext>
              </a:extLst>
            </p:cNvPr>
            <p:cNvGrpSpPr/>
            <p:nvPr/>
          </p:nvGrpSpPr>
          <p:grpSpPr>
            <a:xfrm>
              <a:off x="16221" y="2779290"/>
              <a:ext cx="3629114" cy="2045827"/>
              <a:chOff x="610387" y="1615969"/>
              <a:chExt cx="11932513" cy="5425178"/>
            </a:xfrm>
            <a:scene3d>
              <a:camera prst="isometricLeftDown">
                <a:rot lat="1800000" lon="1800000" rev="21000000"/>
              </a:camera>
              <a:lightRig rig="threePt" dir="t"/>
            </a:scene3d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EF8E0865-55BE-4E6E-A997-171B0D1A60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3422" y="3943816"/>
                <a:ext cx="2499376" cy="2459764"/>
              </a:xfrm>
              <a:custGeom>
                <a:avLst/>
                <a:gdLst>
                  <a:gd name="T0" fmla="*/ 755 w 1063"/>
                  <a:gd name="T1" fmla="*/ 883 h 1046"/>
                  <a:gd name="T2" fmla="*/ 846 w 1063"/>
                  <a:gd name="T3" fmla="*/ 806 h 1046"/>
                  <a:gd name="T4" fmla="*/ 942 w 1063"/>
                  <a:gd name="T5" fmla="*/ 861 h 1046"/>
                  <a:gd name="T6" fmla="*/ 1029 w 1063"/>
                  <a:gd name="T7" fmla="*/ 710 h 1046"/>
                  <a:gd name="T8" fmla="*/ 933 w 1063"/>
                  <a:gd name="T9" fmla="*/ 655 h 1046"/>
                  <a:gd name="T10" fmla="*/ 954 w 1063"/>
                  <a:gd name="T11" fmla="*/ 538 h 1046"/>
                  <a:gd name="T12" fmla="*/ 1063 w 1063"/>
                  <a:gd name="T13" fmla="*/ 519 h 1046"/>
                  <a:gd name="T14" fmla="*/ 1032 w 1063"/>
                  <a:gd name="T15" fmla="*/ 347 h 1046"/>
                  <a:gd name="T16" fmla="*/ 924 w 1063"/>
                  <a:gd name="T17" fmla="*/ 366 h 1046"/>
                  <a:gd name="T18" fmla="*/ 864 w 1063"/>
                  <a:gd name="T19" fmla="*/ 263 h 1046"/>
                  <a:gd name="T20" fmla="*/ 935 w 1063"/>
                  <a:gd name="T21" fmla="*/ 178 h 1046"/>
                  <a:gd name="T22" fmla="*/ 801 w 1063"/>
                  <a:gd name="T23" fmla="*/ 66 h 1046"/>
                  <a:gd name="T24" fmla="*/ 730 w 1063"/>
                  <a:gd name="T25" fmla="*/ 151 h 1046"/>
                  <a:gd name="T26" fmla="*/ 619 w 1063"/>
                  <a:gd name="T27" fmla="*/ 110 h 1046"/>
                  <a:gd name="T28" fmla="*/ 619 w 1063"/>
                  <a:gd name="T29" fmla="*/ 0 h 1046"/>
                  <a:gd name="T30" fmla="*/ 444 w 1063"/>
                  <a:gd name="T31" fmla="*/ 0 h 1046"/>
                  <a:gd name="T32" fmla="*/ 444 w 1063"/>
                  <a:gd name="T33" fmla="*/ 110 h 1046"/>
                  <a:gd name="T34" fmla="*/ 332 w 1063"/>
                  <a:gd name="T35" fmla="*/ 151 h 1046"/>
                  <a:gd name="T36" fmla="*/ 261 w 1063"/>
                  <a:gd name="T37" fmla="*/ 66 h 1046"/>
                  <a:gd name="T38" fmla="*/ 128 w 1063"/>
                  <a:gd name="T39" fmla="*/ 178 h 1046"/>
                  <a:gd name="T40" fmla="*/ 199 w 1063"/>
                  <a:gd name="T41" fmla="*/ 263 h 1046"/>
                  <a:gd name="T42" fmla="*/ 139 w 1063"/>
                  <a:gd name="T43" fmla="*/ 366 h 1046"/>
                  <a:gd name="T44" fmla="*/ 31 w 1063"/>
                  <a:gd name="T45" fmla="*/ 347 h 1046"/>
                  <a:gd name="T46" fmla="*/ 0 w 1063"/>
                  <a:gd name="T47" fmla="*/ 519 h 1046"/>
                  <a:gd name="T48" fmla="*/ 109 w 1063"/>
                  <a:gd name="T49" fmla="*/ 538 h 1046"/>
                  <a:gd name="T50" fmla="*/ 130 w 1063"/>
                  <a:gd name="T51" fmla="*/ 655 h 1046"/>
                  <a:gd name="T52" fmla="*/ 34 w 1063"/>
                  <a:gd name="T53" fmla="*/ 710 h 1046"/>
                  <a:gd name="T54" fmla="*/ 121 w 1063"/>
                  <a:gd name="T55" fmla="*/ 861 h 1046"/>
                  <a:gd name="T56" fmla="*/ 217 w 1063"/>
                  <a:gd name="T57" fmla="*/ 806 h 1046"/>
                  <a:gd name="T58" fmla="*/ 308 w 1063"/>
                  <a:gd name="T59" fmla="*/ 883 h 1046"/>
                  <a:gd name="T60" fmla="*/ 270 w 1063"/>
                  <a:gd name="T61" fmla="*/ 986 h 1046"/>
                  <a:gd name="T62" fmla="*/ 434 w 1063"/>
                  <a:gd name="T63" fmla="*/ 1046 h 1046"/>
                  <a:gd name="T64" fmla="*/ 472 w 1063"/>
                  <a:gd name="T65" fmla="*/ 942 h 1046"/>
                  <a:gd name="T66" fmla="*/ 531 w 1063"/>
                  <a:gd name="T67" fmla="*/ 947 h 1046"/>
                  <a:gd name="T68" fmla="*/ 591 w 1063"/>
                  <a:gd name="T69" fmla="*/ 942 h 1046"/>
                  <a:gd name="T70" fmla="*/ 629 w 1063"/>
                  <a:gd name="T71" fmla="*/ 1046 h 1046"/>
                  <a:gd name="T72" fmla="*/ 793 w 1063"/>
                  <a:gd name="T73" fmla="*/ 986 h 1046"/>
                  <a:gd name="T74" fmla="*/ 755 w 1063"/>
                  <a:gd name="T75" fmla="*/ 883 h 1046"/>
                  <a:gd name="T76" fmla="*/ 531 w 1063"/>
                  <a:gd name="T77" fmla="*/ 747 h 1046"/>
                  <a:gd name="T78" fmla="*/ 309 w 1063"/>
                  <a:gd name="T79" fmla="*/ 524 h 1046"/>
                  <a:gd name="T80" fmla="*/ 531 w 1063"/>
                  <a:gd name="T81" fmla="*/ 301 h 1046"/>
                  <a:gd name="T82" fmla="*/ 754 w 1063"/>
                  <a:gd name="T83" fmla="*/ 524 h 1046"/>
                  <a:gd name="T84" fmla="*/ 531 w 1063"/>
                  <a:gd name="T85" fmla="*/ 747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63" h="1046">
                    <a:moveTo>
                      <a:pt x="755" y="883"/>
                    </a:moveTo>
                    <a:cubicBezTo>
                      <a:pt x="789" y="861"/>
                      <a:pt x="819" y="836"/>
                      <a:pt x="846" y="806"/>
                    </a:cubicBezTo>
                    <a:cubicBezTo>
                      <a:pt x="942" y="861"/>
                      <a:pt x="942" y="861"/>
                      <a:pt x="942" y="861"/>
                    </a:cubicBezTo>
                    <a:cubicBezTo>
                      <a:pt x="1029" y="710"/>
                      <a:pt x="1029" y="710"/>
                      <a:pt x="1029" y="710"/>
                    </a:cubicBezTo>
                    <a:cubicBezTo>
                      <a:pt x="933" y="655"/>
                      <a:pt x="933" y="655"/>
                      <a:pt x="933" y="655"/>
                    </a:cubicBezTo>
                    <a:cubicBezTo>
                      <a:pt x="945" y="618"/>
                      <a:pt x="953" y="579"/>
                      <a:pt x="954" y="538"/>
                    </a:cubicBezTo>
                    <a:cubicBezTo>
                      <a:pt x="1063" y="519"/>
                      <a:pt x="1063" y="519"/>
                      <a:pt x="1063" y="519"/>
                    </a:cubicBezTo>
                    <a:cubicBezTo>
                      <a:pt x="1032" y="347"/>
                      <a:pt x="1032" y="347"/>
                      <a:pt x="1032" y="347"/>
                    </a:cubicBezTo>
                    <a:cubicBezTo>
                      <a:pt x="924" y="366"/>
                      <a:pt x="924" y="366"/>
                      <a:pt x="924" y="366"/>
                    </a:cubicBezTo>
                    <a:cubicBezTo>
                      <a:pt x="909" y="329"/>
                      <a:pt x="888" y="294"/>
                      <a:pt x="864" y="263"/>
                    </a:cubicBezTo>
                    <a:cubicBezTo>
                      <a:pt x="935" y="178"/>
                      <a:pt x="935" y="178"/>
                      <a:pt x="935" y="178"/>
                    </a:cubicBezTo>
                    <a:cubicBezTo>
                      <a:pt x="801" y="66"/>
                      <a:pt x="801" y="66"/>
                      <a:pt x="801" y="66"/>
                    </a:cubicBezTo>
                    <a:cubicBezTo>
                      <a:pt x="730" y="151"/>
                      <a:pt x="730" y="151"/>
                      <a:pt x="730" y="151"/>
                    </a:cubicBezTo>
                    <a:cubicBezTo>
                      <a:pt x="696" y="132"/>
                      <a:pt x="658" y="118"/>
                      <a:pt x="619" y="110"/>
                    </a:cubicBezTo>
                    <a:cubicBezTo>
                      <a:pt x="619" y="0"/>
                      <a:pt x="619" y="0"/>
                      <a:pt x="619" y="0"/>
                    </a:cubicBezTo>
                    <a:cubicBezTo>
                      <a:pt x="444" y="0"/>
                      <a:pt x="444" y="0"/>
                      <a:pt x="444" y="0"/>
                    </a:cubicBezTo>
                    <a:cubicBezTo>
                      <a:pt x="444" y="110"/>
                      <a:pt x="444" y="110"/>
                      <a:pt x="444" y="110"/>
                    </a:cubicBezTo>
                    <a:cubicBezTo>
                      <a:pt x="405" y="118"/>
                      <a:pt x="367" y="132"/>
                      <a:pt x="332" y="151"/>
                    </a:cubicBezTo>
                    <a:cubicBezTo>
                      <a:pt x="261" y="66"/>
                      <a:pt x="261" y="66"/>
                      <a:pt x="261" y="66"/>
                    </a:cubicBezTo>
                    <a:cubicBezTo>
                      <a:pt x="128" y="178"/>
                      <a:pt x="128" y="178"/>
                      <a:pt x="128" y="178"/>
                    </a:cubicBezTo>
                    <a:cubicBezTo>
                      <a:pt x="199" y="263"/>
                      <a:pt x="199" y="263"/>
                      <a:pt x="199" y="263"/>
                    </a:cubicBezTo>
                    <a:cubicBezTo>
                      <a:pt x="174" y="294"/>
                      <a:pt x="154" y="329"/>
                      <a:pt x="139" y="366"/>
                    </a:cubicBezTo>
                    <a:cubicBezTo>
                      <a:pt x="31" y="347"/>
                      <a:pt x="31" y="347"/>
                      <a:pt x="31" y="347"/>
                    </a:cubicBezTo>
                    <a:cubicBezTo>
                      <a:pt x="0" y="519"/>
                      <a:pt x="0" y="519"/>
                      <a:pt x="0" y="519"/>
                    </a:cubicBezTo>
                    <a:cubicBezTo>
                      <a:pt x="109" y="538"/>
                      <a:pt x="109" y="538"/>
                      <a:pt x="109" y="538"/>
                    </a:cubicBezTo>
                    <a:cubicBezTo>
                      <a:pt x="110" y="579"/>
                      <a:pt x="117" y="618"/>
                      <a:pt x="130" y="655"/>
                    </a:cubicBezTo>
                    <a:cubicBezTo>
                      <a:pt x="34" y="710"/>
                      <a:pt x="34" y="710"/>
                      <a:pt x="34" y="710"/>
                    </a:cubicBezTo>
                    <a:cubicBezTo>
                      <a:pt x="121" y="861"/>
                      <a:pt x="121" y="861"/>
                      <a:pt x="121" y="861"/>
                    </a:cubicBezTo>
                    <a:cubicBezTo>
                      <a:pt x="217" y="806"/>
                      <a:pt x="217" y="806"/>
                      <a:pt x="217" y="806"/>
                    </a:cubicBezTo>
                    <a:cubicBezTo>
                      <a:pt x="244" y="836"/>
                      <a:pt x="274" y="861"/>
                      <a:pt x="308" y="883"/>
                    </a:cubicBezTo>
                    <a:cubicBezTo>
                      <a:pt x="270" y="986"/>
                      <a:pt x="270" y="986"/>
                      <a:pt x="270" y="986"/>
                    </a:cubicBezTo>
                    <a:cubicBezTo>
                      <a:pt x="434" y="1046"/>
                      <a:pt x="434" y="1046"/>
                      <a:pt x="434" y="1046"/>
                    </a:cubicBezTo>
                    <a:cubicBezTo>
                      <a:pt x="472" y="942"/>
                      <a:pt x="472" y="942"/>
                      <a:pt x="472" y="942"/>
                    </a:cubicBezTo>
                    <a:cubicBezTo>
                      <a:pt x="491" y="945"/>
                      <a:pt x="511" y="947"/>
                      <a:pt x="531" y="947"/>
                    </a:cubicBezTo>
                    <a:cubicBezTo>
                      <a:pt x="552" y="947"/>
                      <a:pt x="571" y="945"/>
                      <a:pt x="591" y="942"/>
                    </a:cubicBezTo>
                    <a:cubicBezTo>
                      <a:pt x="629" y="1046"/>
                      <a:pt x="629" y="1046"/>
                      <a:pt x="629" y="1046"/>
                    </a:cubicBezTo>
                    <a:cubicBezTo>
                      <a:pt x="793" y="986"/>
                      <a:pt x="793" y="986"/>
                      <a:pt x="793" y="986"/>
                    </a:cubicBezTo>
                    <a:lnTo>
                      <a:pt x="755" y="883"/>
                    </a:lnTo>
                    <a:close/>
                    <a:moveTo>
                      <a:pt x="531" y="747"/>
                    </a:moveTo>
                    <a:cubicBezTo>
                      <a:pt x="409" y="747"/>
                      <a:pt x="309" y="647"/>
                      <a:pt x="309" y="524"/>
                    </a:cubicBezTo>
                    <a:cubicBezTo>
                      <a:pt x="309" y="401"/>
                      <a:pt x="409" y="301"/>
                      <a:pt x="531" y="301"/>
                    </a:cubicBezTo>
                    <a:cubicBezTo>
                      <a:pt x="654" y="301"/>
                      <a:pt x="754" y="401"/>
                      <a:pt x="754" y="524"/>
                    </a:cubicBezTo>
                    <a:cubicBezTo>
                      <a:pt x="754" y="647"/>
                      <a:pt x="654" y="747"/>
                      <a:pt x="531" y="74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2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24A8810B-AC90-454F-8143-1AB7B1F824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33217" y="1644908"/>
                <a:ext cx="3909683" cy="3847723"/>
              </a:xfrm>
              <a:custGeom>
                <a:avLst/>
                <a:gdLst>
                  <a:gd name="T0" fmla="*/ 755 w 1063"/>
                  <a:gd name="T1" fmla="*/ 883 h 1046"/>
                  <a:gd name="T2" fmla="*/ 846 w 1063"/>
                  <a:gd name="T3" fmla="*/ 806 h 1046"/>
                  <a:gd name="T4" fmla="*/ 942 w 1063"/>
                  <a:gd name="T5" fmla="*/ 861 h 1046"/>
                  <a:gd name="T6" fmla="*/ 1029 w 1063"/>
                  <a:gd name="T7" fmla="*/ 710 h 1046"/>
                  <a:gd name="T8" fmla="*/ 933 w 1063"/>
                  <a:gd name="T9" fmla="*/ 655 h 1046"/>
                  <a:gd name="T10" fmla="*/ 954 w 1063"/>
                  <a:gd name="T11" fmla="*/ 538 h 1046"/>
                  <a:gd name="T12" fmla="*/ 1063 w 1063"/>
                  <a:gd name="T13" fmla="*/ 519 h 1046"/>
                  <a:gd name="T14" fmla="*/ 1032 w 1063"/>
                  <a:gd name="T15" fmla="*/ 347 h 1046"/>
                  <a:gd name="T16" fmla="*/ 924 w 1063"/>
                  <a:gd name="T17" fmla="*/ 366 h 1046"/>
                  <a:gd name="T18" fmla="*/ 864 w 1063"/>
                  <a:gd name="T19" fmla="*/ 263 h 1046"/>
                  <a:gd name="T20" fmla="*/ 935 w 1063"/>
                  <a:gd name="T21" fmla="*/ 178 h 1046"/>
                  <a:gd name="T22" fmla="*/ 801 w 1063"/>
                  <a:gd name="T23" fmla="*/ 66 h 1046"/>
                  <a:gd name="T24" fmla="*/ 730 w 1063"/>
                  <a:gd name="T25" fmla="*/ 151 h 1046"/>
                  <a:gd name="T26" fmla="*/ 619 w 1063"/>
                  <a:gd name="T27" fmla="*/ 110 h 1046"/>
                  <a:gd name="T28" fmla="*/ 619 w 1063"/>
                  <a:gd name="T29" fmla="*/ 0 h 1046"/>
                  <a:gd name="T30" fmla="*/ 444 w 1063"/>
                  <a:gd name="T31" fmla="*/ 0 h 1046"/>
                  <a:gd name="T32" fmla="*/ 444 w 1063"/>
                  <a:gd name="T33" fmla="*/ 110 h 1046"/>
                  <a:gd name="T34" fmla="*/ 332 w 1063"/>
                  <a:gd name="T35" fmla="*/ 151 h 1046"/>
                  <a:gd name="T36" fmla="*/ 261 w 1063"/>
                  <a:gd name="T37" fmla="*/ 66 h 1046"/>
                  <a:gd name="T38" fmla="*/ 128 w 1063"/>
                  <a:gd name="T39" fmla="*/ 178 h 1046"/>
                  <a:gd name="T40" fmla="*/ 199 w 1063"/>
                  <a:gd name="T41" fmla="*/ 263 h 1046"/>
                  <a:gd name="T42" fmla="*/ 139 w 1063"/>
                  <a:gd name="T43" fmla="*/ 366 h 1046"/>
                  <a:gd name="T44" fmla="*/ 31 w 1063"/>
                  <a:gd name="T45" fmla="*/ 347 h 1046"/>
                  <a:gd name="T46" fmla="*/ 0 w 1063"/>
                  <a:gd name="T47" fmla="*/ 519 h 1046"/>
                  <a:gd name="T48" fmla="*/ 109 w 1063"/>
                  <a:gd name="T49" fmla="*/ 538 h 1046"/>
                  <a:gd name="T50" fmla="*/ 130 w 1063"/>
                  <a:gd name="T51" fmla="*/ 655 h 1046"/>
                  <a:gd name="T52" fmla="*/ 34 w 1063"/>
                  <a:gd name="T53" fmla="*/ 710 h 1046"/>
                  <a:gd name="T54" fmla="*/ 121 w 1063"/>
                  <a:gd name="T55" fmla="*/ 861 h 1046"/>
                  <a:gd name="T56" fmla="*/ 217 w 1063"/>
                  <a:gd name="T57" fmla="*/ 806 h 1046"/>
                  <a:gd name="T58" fmla="*/ 308 w 1063"/>
                  <a:gd name="T59" fmla="*/ 883 h 1046"/>
                  <a:gd name="T60" fmla="*/ 270 w 1063"/>
                  <a:gd name="T61" fmla="*/ 986 h 1046"/>
                  <a:gd name="T62" fmla="*/ 434 w 1063"/>
                  <a:gd name="T63" fmla="*/ 1046 h 1046"/>
                  <a:gd name="T64" fmla="*/ 472 w 1063"/>
                  <a:gd name="T65" fmla="*/ 942 h 1046"/>
                  <a:gd name="T66" fmla="*/ 531 w 1063"/>
                  <a:gd name="T67" fmla="*/ 947 h 1046"/>
                  <a:gd name="T68" fmla="*/ 591 w 1063"/>
                  <a:gd name="T69" fmla="*/ 942 h 1046"/>
                  <a:gd name="T70" fmla="*/ 629 w 1063"/>
                  <a:gd name="T71" fmla="*/ 1046 h 1046"/>
                  <a:gd name="T72" fmla="*/ 793 w 1063"/>
                  <a:gd name="T73" fmla="*/ 986 h 1046"/>
                  <a:gd name="T74" fmla="*/ 755 w 1063"/>
                  <a:gd name="T75" fmla="*/ 883 h 1046"/>
                  <a:gd name="T76" fmla="*/ 531 w 1063"/>
                  <a:gd name="T77" fmla="*/ 747 h 1046"/>
                  <a:gd name="T78" fmla="*/ 309 w 1063"/>
                  <a:gd name="T79" fmla="*/ 524 h 1046"/>
                  <a:gd name="T80" fmla="*/ 531 w 1063"/>
                  <a:gd name="T81" fmla="*/ 301 h 1046"/>
                  <a:gd name="T82" fmla="*/ 754 w 1063"/>
                  <a:gd name="T83" fmla="*/ 524 h 1046"/>
                  <a:gd name="T84" fmla="*/ 531 w 1063"/>
                  <a:gd name="T85" fmla="*/ 747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63" h="1046">
                    <a:moveTo>
                      <a:pt x="755" y="883"/>
                    </a:moveTo>
                    <a:cubicBezTo>
                      <a:pt x="789" y="861"/>
                      <a:pt x="819" y="836"/>
                      <a:pt x="846" y="806"/>
                    </a:cubicBezTo>
                    <a:cubicBezTo>
                      <a:pt x="942" y="861"/>
                      <a:pt x="942" y="861"/>
                      <a:pt x="942" y="861"/>
                    </a:cubicBezTo>
                    <a:cubicBezTo>
                      <a:pt x="1029" y="710"/>
                      <a:pt x="1029" y="710"/>
                      <a:pt x="1029" y="710"/>
                    </a:cubicBezTo>
                    <a:cubicBezTo>
                      <a:pt x="933" y="655"/>
                      <a:pt x="933" y="655"/>
                      <a:pt x="933" y="655"/>
                    </a:cubicBezTo>
                    <a:cubicBezTo>
                      <a:pt x="945" y="618"/>
                      <a:pt x="953" y="579"/>
                      <a:pt x="954" y="538"/>
                    </a:cubicBezTo>
                    <a:cubicBezTo>
                      <a:pt x="1063" y="519"/>
                      <a:pt x="1063" y="519"/>
                      <a:pt x="1063" y="519"/>
                    </a:cubicBezTo>
                    <a:cubicBezTo>
                      <a:pt x="1032" y="347"/>
                      <a:pt x="1032" y="347"/>
                      <a:pt x="1032" y="347"/>
                    </a:cubicBezTo>
                    <a:cubicBezTo>
                      <a:pt x="924" y="366"/>
                      <a:pt x="924" y="366"/>
                      <a:pt x="924" y="366"/>
                    </a:cubicBezTo>
                    <a:cubicBezTo>
                      <a:pt x="909" y="329"/>
                      <a:pt x="888" y="294"/>
                      <a:pt x="864" y="263"/>
                    </a:cubicBezTo>
                    <a:cubicBezTo>
                      <a:pt x="935" y="178"/>
                      <a:pt x="935" y="178"/>
                      <a:pt x="935" y="178"/>
                    </a:cubicBezTo>
                    <a:cubicBezTo>
                      <a:pt x="801" y="66"/>
                      <a:pt x="801" y="66"/>
                      <a:pt x="801" y="66"/>
                    </a:cubicBezTo>
                    <a:cubicBezTo>
                      <a:pt x="730" y="151"/>
                      <a:pt x="730" y="151"/>
                      <a:pt x="730" y="151"/>
                    </a:cubicBezTo>
                    <a:cubicBezTo>
                      <a:pt x="696" y="132"/>
                      <a:pt x="658" y="118"/>
                      <a:pt x="619" y="110"/>
                    </a:cubicBezTo>
                    <a:cubicBezTo>
                      <a:pt x="619" y="0"/>
                      <a:pt x="619" y="0"/>
                      <a:pt x="619" y="0"/>
                    </a:cubicBezTo>
                    <a:cubicBezTo>
                      <a:pt x="444" y="0"/>
                      <a:pt x="444" y="0"/>
                      <a:pt x="444" y="0"/>
                    </a:cubicBezTo>
                    <a:cubicBezTo>
                      <a:pt x="444" y="110"/>
                      <a:pt x="444" y="110"/>
                      <a:pt x="444" y="110"/>
                    </a:cubicBezTo>
                    <a:cubicBezTo>
                      <a:pt x="405" y="118"/>
                      <a:pt x="367" y="132"/>
                      <a:pt x="332" y="151"/>
                    </a:cubicBezTo>
                    <a:cubicBezTo>
                      <a:pt x="261" y="66"/>
                      <a:pt x="261" y="66"/>
                      <a:pt x="261" y="66"/>
                    </a:cubicBezTo>
                    <a:cubicBezTo>
                      <a:pt x="128" y="178"/>
                      <a:pt x="128" y="178"/>
                      <a:pt x="128" y="178"/>
                    </a:cubicBezTo>
                    <a:cubicBezTo>
                      <a:pt x="199" y="263"/>
                      <a:pt x="199" y="263"/>
                      <a:pt x="199" y="263"/>
                    </a:cubicBezTo>
                    <a:cubicBezTo>
                      <a:pt x="174" y="294"/>
                      <a:pt x="154" y="329"/>
                      <a:pt x="139" y="366"/>
                    </a:cubicBezTo>
                    <a:cubicBezTo>
                      <a:pt x="31" y="347"/>
                      <a:pt x="31" y="347"/>
                      <a:pt x="31" y="347"/>
                    </a:cubicBezTo>
                    <a:cubicBezTo>
                      <a:pt x="0" y="519"/>
                      <a:pt x="0" y="519"/>
                      <a:pt x="0" y="519"/>
                    </a:cubicBezTo>
                    <a:cubicBezTo>
                      <a:pt x="109" y="538"/>
                      <a:pt x="109" y="538"/>
                      <a:pt x="109" y="538"/>
                    </a:cubicBezTo>
                    <a:cubicBezTo>
                      <a:pt x="110" y="579"/>
                      <a:pt x="117" y="618"/>
                      <a:pt x="130" y="655"/>
                    </a:cubicBezTo>
                    <a:cubicBezTo>
                      <a:pt x="34" y="710"/>
                      <a:pt x="34" y="710"/>
                      <a:pt x="34" y="710"/>
                    </a:cubicBezTo>
                    <a:cubicBezTo>
                      <a:pt x="121" y="861"/>
                      <a:pt x="121" y="861"/>
                      <a:pt x="121" y="861"/>
                    </a:cubicBezTo>
                    <a:cubicBezTo>
                      <a:pt x="217" y="806"/>
                      <a:pt x="217" y="806"/>
                      <a:pt x="217" y="806"/>
                    </a:cubicBezTo>
                    <a:cubicBezTo>
                      <a:pt x="244" y="836"/>
                      <a:pt x="274" y="861"/>
                      <a:pt x="308" y="883"/>
                    </a:cubicBezTo>
                    <a:cubicBezTo>
                      <a:pt x="270" y="986"/>
                      <a:pt x="270" y="986"/>
                      <a:pt x="270" y="986"/>
                    </a:cubicBezTo>
                    <a:cubicBezTo>
                      <a:pt x="434" y="1046"/>
                      <a:pt x="434" y="1046"/>
                      <a:pt x="434" y="1046"/>
                    </a:cubicBezTo>
                    <a:cubicBezTo>
                      <a:pt x="472" y="942"/>
                      <a:pt x="472" y="942"/>
                      <a:pt x="472" y="942"/>
                    </a:cubicBezTo>
                    <a:cubicBezTo>
                      <a:pt x="491" y="945"/>
                      <a:pt x="511" y="947"/>
                      <a:pt x="531" y="947"/>
                    </a:cubicBezTo>
                    <a:cubicBezTo>
                      <a:pt x="552" y="947"/>
                      <a:pt x="571" y="945"/>
                      <a:pt x="591" y="942"/>
                    </a:cubicBezTo>
                    <a:cubicBezTo>
                      <a:pt x="629" y="1046"/>
                      <a:pt x="629" y="1046"/>
                      <a:pt x="629" y="1046"/>
                    </a:cubicBezTo>
                    <a:cubicBezTo>
                      <a:pt x="793" y="986"/>
                      <a:pt x="793" y="986"/>
                      <a:pt x="793" y="986"/>
                    </a:cubicBezTo>
                    <a:lnTo>
                      <a:pt x="755" y="883"/>
                    </a:lnTo>
                    <a:close/>
                    <a:moveTo>
                      <a:pt x="531" y="747"/>
                    </a:moveTo>
                    <a:cubicBezTo>
                      <a:pt x="409" y="747"/>
                      <a:pt x="309" y="647"/>
                      <a:pt x="309" y="524"/>
                    </a:cubicBezTo>
                    <a:cubicBezTo>
                      <a:pt x="309" y="401"/>
                      <a:pt x="409" y="301"/>
                      <a:pt x="531" y="301"/>
                    </a:cubicBezTo>
                    <a:cubicBezTo>
                      <a:pt x="654" y="301"/>
                      <a:pt x="754" y="401"/>
                      <a:pt x="754" y="524"/>
                    </a:cubicBezTo>
                    <a:cubicBezTo>
                      <a:pt x="754" y="647"/>
                      <a:pt x="654" y="747"/>
                      <a:pt x="531" y="74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2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217E620F-03EB-4D79-9B5F-697BE2D0FF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96751" y="3882865"/>
                <a:ext cx="2420967" cy="2443986"/>
              </a:xfrm>
              <a:custGeom>
                <a:avLst/>
                <a:gdLst>
                  <a:gd name="T0" fmla="*/ 714 w 753"/>
                  <a:gd name="T1" fmla="*/ 205 h 760"/>
                  <a:gd name="T2" fmla="*/ 639 w 753"/>
                  <a:gd name="T3" fmla="*/ 230 h 760"/>
                  <a:gd name="T4" fmla="*/ 587 w 753"/>
                  <a:gd name="T5" fmla="*/ 163 h 760"/>
                  <a:gd name="T6" fmla="*/ 629 w 753"/>
                  <a:gd name="T7" fmla="*/ 96 h 760"/>
                  <a:gd name="T8" fmla="*/ 523 w 753"/>
                  <a:gd name="T9" fmla="*/ 29 h 760"/>
                  <a:gd name="T10" fmla="*/ 481 w 753"/>
                  <a:gd name="T11" fmla="*/ 96 h 760"/>
                  <a:gd name="T12" fmla="*/ 398 w 753"/>
                  <a:gd name="T13" fmla="*/ 78 h 760"/>
                  <a:gd name="T14" fmla="*/ 387 w 753"/>
                  <a:gd name="T15" fmla="*/ 0 h 760"/>
                  <a:gd name="T16" fmla="*/ 263 w 753"/>
                  <a:gd name="T17" fmla="*/ 17 h 760"/>
                  <a:gd name="T18" fmla="*/ 274 w 753"/>
                  <a:gd name="T19" fmla="*/ 96 h 760"/>
                  <a:gd name="T20" fmla="*/ 199 w 753"/>
                  <a:gd name="T21" fmla="*/ 136 h 760"/>
                  <a:gd name="T22" fmla="*/ 140 w 753"/>
                  <a:gd name="T23" fmla="*/ 83 h 760"/>
                  <a:gd name="T24" fmla="*/ 56 w 753"/>
                  <a:gd name="T25" fmla="*/ 175 h 760"/>
                  <a:gd name="T26" fmla="*/ 115 w 753"/>
                  <a:gd name="T27" fmla="*/ 228 h 760"/>
                  <a:gd name="T28" fmla="*/ 83 w 753"/>
                  <a:gd name="T29" fmla="*/ 307 h 760"/>
                  <a:gd name="T30" fmla="*/ 4 w 753"/>
                  <a:gd name="T31" fmla="*/ 304 h 760"/>
                  <a:gd name="T32" fmla="*/ 0 w 753"/>
                  <a:gd name="T33" fmla="*/ 429 h 760"/>
                  <a:gd name="T34" fmla="*/ 79 w 753"/>
                  <a:gd name="T35" fmla="*/ 432 h 760"/>
                  <a:gd name="T36" fmla="*/ 105 w 753"/>
                  <a:gd name="T37" fmla="*/ 513 h 760"/>
                  <a:gd name="T38" fmla="*/ 43 w 753"/>
                  <a:gd name="T39" fmla="*/ 562 h 760"/>
                  <a:gd name="T40" fmla="*/ 119 w 753"/>
                  <a:gd name="T41" fmla="*/ 660 h 760"/>
                  <a:gd name="T42" fmla="*/ 182 w 753"/>
                  <a:gd name="T43" fmla="*/ 612 h 760"/>
                  <a:gd name="T44" fmla="*/ 254 w 753"/>
                  <a:gd name="T45" fmla="*/ 657 h 760"/>
                  <a:gd name="T46" fmla="*/ 237 w 753"/>
                  <a:gd name="T47" fmla="*/ 734 h 760"/>
                  <a:gd name="T48" fmla="*/ 359 w 753"/>
                  <a:gd name="T49" fmla="*/ 760 h 760"/>
                  <a:gd name="T50" fmla="*/ 376 w 753"/>
                  <a:gd name="T51" fmla="*/ 683 h 760"/>
                  <a:gd name="T52" fmla="*/ 419 w 753"/>
                  <a:gd name="T53" fmla="*/ 680 h 760"/>
                  <a:gd name="T54" fmla="*/ 460 w 753"/>
                  <a:gd name="T55" fmla="*/ 671 h 760"/>
                  <a:gd name="T56" fmla="*/ 497 w 753"/>
                  <a:gd name="T57" fmla="*/ 741 h 760"/>
                  <a:gd name="T58" fmla="*/ 608 w 753"/>
                  <a:gd name="T59" fmla="*/ 683 h 760"/>
                  <a:gd name="T60" fmla="*/ 571 w 753"/>
                  <a:gd name="T61" fmla="*/ 613 h 760"/>
                  <a:gd name="T62" fmla="*/ 628 w 753"/>
                  <a:gd name="T63" fmla="*/ 549 h 760"/>
                  <a:gd name="T64" fmla="*/ 701 w 753"/>
                  <a:gd name="T65" fmla="*/ 579 h 760"/>
                  <a:gd name="T66" fmla="*/ 748 w 753"/>
                  <a:gd name="T67" fmla="*/ 463 h 760"/>
                  <a:gd name="T68" fmla="*/ 675 w 753"/>
                  <a:gd name="T69" fmla="*/ 434 h 760"/>
                  <a:gd name="T70" fmla="*/ 678 w 753"/>
                  <a:gd name="T71" fmla="*/ 349 h 760"/>
                  <a:gd name="T72" fmla="*/ 753 w 753"/>
                  <a:gd name="T73" fmla="*/ 324 h 760"/>
                  <a:gd name="T74" fmla="*/ 714 w 753"/>
                  <a:gd name="T75" fmla="*/ 205 h 760"/>
                  <a:gd name="T76" fmla="*/ 399 w 753"/>
                  <a:gd name="T77" fmla="*/ 538 h 760"/>
                  <a:gd name="T78" fmla="*/ 219 w 753"/>
                  <a:gd name="T79" fmla="*/ 402 h 760"/>
                  <a:gd name="T80" fmla="*/ 355 w 753"/>
                  <a:gd name="T81" fmla="*/ 222 h 760"/>
                  <a:gd name="T82" fmla="*/ 535 w 753"/>
                  <a:gd name="T83" fmla="*/ 358 h 760"/>
                  <a:gd name="T84" fmla="*/ 399 w 753"/>
                  <a:gd name="T85" fmla="*/ 538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53" h="760">
                    <a:moveTo>
                      <a:pt x="714" y="205"/>
                    </a:moveTo>
                    <a:cubicBezTo>
                      <a:pt x="639" y="230"/>
                      <a:pt x="639" y="230"/>
                      <a:pt x="639" y="230"/>
                    </a:cubicBezTo>
                    <a:cubicBezTo>
                      <a:pt x="625" y="205"/>
                      <a:pt x="607" y="182"/>
                      <a:pt x="587" y="163"/>
                    </a:cubicBezTo>
                    <a:cubicBezTo>
                      <a:pt x="629" y="96"/>
                      <a:pt x="629" y="96"/>
                      <a:pt x="629" y="96"/>
                    </a:cubicBezTo>
                    <a:cubicBezTo>
                      <a:pt x="523" y="29"/>
                      <a:pt x="523" y="29"/>
                      <a:pt x="523" y="29"/>
                    </a:cubicBezTo>
                    <a:cubicBezTo>
                      <a:pt x="481" y="96"/>
                      <a:pt x="481" y="96"/>
                      <a:pt x="481" y="96"/>
                    </a:cubicBezTo>
                    <a:cubicBezTo>
                      <a:pt x="455" y="87"/>
                      <a:pt x="427" y="80"/>
                      <a:pt x="398" y="78"/>
                    </a:cubicBezTo>
                    <a:cubicBezTo>
                      <a:pt x="387" y="0"/>
                      <a:pt x="387" y="0"/>
                      <a:pt x="387" y="0"/>
                    </a:cubicBezTo>
                    <a:cubicBezTo>
                      <a:pt x="263" y="17"/>
                      <a:pt x="263" y="17"/>
                      <a:pt x="263" y="17"/>
                    </a:cubicBezTo>
                    <a:cubicBezTo>
                      <a:pt x="274" y="96"/>
                      <a:pt x="274" y="96"/>
                      <a:pt x="274" y="96"/>
                    </a:cubicBezTo>
                    <a:cubicBezTo>
                      <a:pt x="247" y="105"/>
                      <a:pt x="222" y="119"/>
                      <a:pt x="199" y="136"/>
                    </a:cubicBezTo>
                    <a:cubicBezTo>
                      <a:pt x="140" y="83"/>
                      <a:pt x="140" y="83"/>
                      <a:pt x="140" y="83"/>
                    </a:cubicBezTo>
                    <a:cubicBezTo>
                      <a:pt x="56" y="175"/>
                      <a:pt x="56" y="175"/>
                      <a:pt x="56" y="175"/>
                    </a:cubicBezTo>
                    <a:cubicBezTo>
                      <a:pt x="115" y="228"/>
                      <a:pt x="115" y="228"/>
                      <a:pt x="115" y="228"/>
                    </a:cubicBezTo>
                    <a:cubicBezTo>
                      <a:pt x="101" y="253"/>
                      <a:pt x="90" y="279"/>
                      <a:pt x="83" y="307"/>
                    </a:cubicBezTo>
                    <a:cubicBezTo>
                      <a:pt x="4" y="304"/>
                      <a:pt x="4" y="304"/>
                      <a:pt x="4" y="304"/>
                    </a:cubicBezTo>
                    <a:cubicBezTo>
                      <a:pt x="0" y="429"/>
                      <a:pt x="0" y="429"/>
                      <a:pt x="0" y="429"/>
                    </a:cubicBezTo>
                    <a:cubicBezTo>
                      <a:pt x="79" y="432"/>
                      <a:pt x="79" y="432"/>
                      <a:pt x="79" y="432"/>
                    </a:cubicBezTo>
                    <a:cubicBezTo>
                      <a:pt x="84" y="461"/>
                      <a:pt x="93" y="488"/>
                      <a:pt x="105" y="513"/>
                    </a:cubicBezTo>
                    <a:cubicBezTo>
                      <a:pt x="43" y="562"/>
                      <a:pt x="43" y="562"/>
                      <a:pt x="43" y="562"/>
                    </a:cubicBezTo>
                    <a:cubicBezTo>
                      <a:pt x="119" y="660"/>
                      <a:pt x="119" y="660"/>
                      <a:pt x="119" y="660"/>
                    </a:cubicBezTo>
                    <a:cubicBezTo>
                      <a:pt x="182" y="612"/>
                      <a:pt x="182" y="612"/>
                      <a:pt x="182" y="612"/>
                    </a:cubicBezTo>
                    <a:cubicBezTo>
                      <a:pt x="203" y="630"/>
                      <a:pt x="228" y="645"/>
                      <a:pt x="254" y="657"/>
                    </a:cubicBezTo>
                    <a:cubicBezTo>
                      <a:pt x="237" y="734"/>
                      <a:pt x="237" y="734"/>
                      <a:pt x="237" y="734"/>
                    </a:cubicBezTo>
                    <a:cubicBezTo>
                      <a:pt x="359" y="760"/>
                      <a:pt x="359" y="760"/>
                      <a:pt x="359" y="760"/>
                    </a:cubicBezTo>
                    <a:cubicBezTo>
                      <a:pt x="376" y="683"/>
                      <a:pt x="376" y="683"/>
                      <a:pt x="376" y="683"/>
                    </a:cubicBezTo>
                    <a:cubicBezTo>
                      <a:pt x="390" y="683"/>
                      <a:pt x="404" y="682"/>
                      <a:pt x="419" y="680"/>
                    </a:cubicBezTo>
                    <a:cubicBezTo>
                      <a:pt x="433" y="678"/>
                      <a:pt x="447" y="675"/>
                      <a:pt x="460" y="671"/>
                    </a:cubicBezTo>
                    <a:cubicBezTo>
                      <a:pt x="497" y="741"/>
                      <a:pt x="497" y="741"/>
                      <a:pt x="497" y="741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71" y="613"/>
                      <a:pt x="571" y="613"/>
                      <a:pt x="571" y="613"/>
                    </a:cubicBezTo>
                    <a:cubicBezTo>
                      <a:pt x="592" y="594"/>
                      <a:pt x="612" y="573"/>
                      <a:pt x="628" y="549"/>
                    </a:cubicBezTo>
                    <a:cubicBezTo>
                      <a:pt x="701" y="579"/>
                      <a:pt x="701" y="579"/>
                      <a:pt x="701" y="579"/>
                    </a:cubicBezTo>
                    <a:cubicBezTo>
                      <a:pt x="748" y="463"/>
                      <a:pt x="748" y="463"/>
                      <a:pt x="748" y="463"/>
                    </a:cubicBezTo>
                    <a:cubicBezTo>
                      <a:pt x="675" y="434"/>
                      <a:pt x="675" y="434"/>
                      <a:pt x="675" y="434"/>
                    </a:cubicBezTo>
                    <a:cubicBezTo>
                      <a:pt x="680" y="406"/>
                      <a:pt x="681" y="378"/>
                      <a:pt x="678" y="349"/>
                    </a:cubicBezTo>
                    <a:cubicBezTo>
                      <a:pt x="753" y="324"/>
                      <a:pt x="753" y="324"/>
                      <a:pt x="753" y="324"/>
                    </a:cubicBezTo>
                    <a:lnTo>
                      <a:pt x="714" y="205"/>
                    </a:lnTo>
                    <a:close/>
                    <a:moveTo>
                      <a:pt x="399" y="538"/>
                    </a:moveTo>
                    <a:cubicBezTo>
                      <a:pt x="312" y="550"/>
                      <a:pt x="231" y="489"/>
                      <a:pt x="219" y="402"/>
                    </a:cubicBezTo>
                    <a:cubicBezTo>
                      <a:pt x="207" y="315"/>
                      <a:pt x="268" y="235"/>
                      <a:pt x="355" y="222"/>
                    </a:cubicBezTo>
                    <a:cubicBezTo>
                      <a:pt x="442" y="210"/>
                      <a:pt x="523" y="271"/>
                      <a:pt x="535" y="358"/>
                    </a:cubicBezTo>
                    <a:cubicBezTo>
                      <a:pt x="547" y="445"/>
                      <a:pt x="486" y="526"/>
                      <a:pt x="399" y="53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2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grpSp>
            <p:nvGrpSpPr>
              <p:cNvPr id="28" name="Group 175">
                <a:extLst>
                  <a:ext uri="{FF2B5EF4-FFF2-40B4-BE49-F238E27FC236}">
                    <a16:creationId xmlns:a16="http://schemas.microsoft.com/office/drawing/2014/main" id="{18D4C27A-3EC2-40A1-A8FB-010DEE3022D7}"/>
                  </a:ext>
                </a:extLst>
              </p:cNvPr>
              <p:cNvGrpSpPr/>
              <p:nvPr/>
            </p:nvGrpSpPr>
            <p:grpSpPr>
              <a:xfrm>
                <a:off x="610387" y="2052673"/>
                <a:ext cx="4104708" cy="4500134"/>
                <a:chOff x="943649" y="2691465"/>
                <a:chExt cx="3548160" cy="3889971"/>
              </a:xfrm>
              <a:solidFill>
                <a:schemeClr val="accent1"/>
              </a:solidFill>
            </p:grpSpPr>
            <p:sp>
              <p:nvSpPr>
                <p:cNvPr id="50" name="Freeform: Shape 80">
                  <a:extLst>
                    <a:ext uri="{FF2B5EF4-FFF2-40B4-BE49-F238E27FC236}">
                      <a16:creationId xmlns:a16="http://schemas.microsoft.com/office/drawing/2014/main" id="{97975AE5-9C01-4F88-A427-616D3E3E3641}"/>
                    </a:ext>
                  </a:extLst>
                </p:cNvPr>
                <p:cNvSpPr/>
                <p:nvPr/>
              </p:nvSpPr>
              <p:spPr>
                <a:xfrm rot="19589148" flipH="1">
                  <a:off x="943649" y="2691465"/>
                  <a:ext cx="2614894" cy="942006"/>
                </a:xfrm>
                <a:custGeom>
                  <a:avLst/>
                  <a:gdLst>
                    <a:gd name="connsiteX0" fmla="*/ 1596260 w 3352196"/>
                    <a:gd name="connsiteY0" fmla="*/ 980 h 1207619"/>
                    <a:gd name="connsiteX1" fmla="*/ 1770472 w 3352196"/>
                    <a:gd name="connsiteY1" fmla="*/ 2506 h 1207619"/>
                    <a:gd name="connsiteX2" fmla="*/ 2245787 w 3352196"/>
                    <a:gd name="connsiteY2" fmla="*/ 77625 h 1207619"/>
                    <a:gd name="connsiteX3" fmla="*/ 3349518 w 3352196"/>
                    <a:gd name="connsiteY3" fmla="*/ 1189651 h 1207619"/>
                    <a:gd name="connsiteX4" fmla="*/ 3352196 w 3352196"/>
                    <a:gd name="connsiteY4" fmla="*/ 1207619 h 1207619"/>
                    <a:gd name="connsiteX5" fmla="*/ 0 w 3352196"/>
                    <a:gd name="connsiteY5" fmla="*/ 1207619 h 1207619"/>
                    <a:gd name="connsiteX6" fmla="*/ 24530 w 3352196"/>
                    <a:gd name="connsiteY6" fmla="*/ 1129450 h 1207619"/>
                    <a:gd name="connsiteX7" fmla="*/ 47547 w 3352196"/>
                    <a:gd name="connsiteY7" fmla="*/ 1034039 h 1207619"/>
                    <a:gd name="connsiteX8" fmla="*/ 565909 w 3352196"/>
                    <a:gd name="connsiteY8" fmla="*/ 279143 h 1207619"/>
                    <a:gd name="connsiteX9" fmla="*/ 1596260 w 3352196"/>
                    <a:gd name="connsiteY9" fmla="*/ 980 h 1207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52196" h="1207619">
                      <a:moveTo>
                        <a:pt x="1596260" y="980"/>
                      </a:moveTo>
                      <a:cubicBezTo>
                        <a:pt x="1653703" y="-692"/>
                        <a:pt x="1711845" y="-249"/>
                        <a:pt x="1770472" y="2506"/>
                      </a:cubicBezTo>
                      <a:cubicBezTo>
                        <a:pt x="1926810" y="9852"/>
                        <a:pt x="2086598" y="33643"/>
                        <a:pt x="2245787" y="77625"/>
                      </a:cubicBezTo>
                      <a:cubicBezTo>
                        <a:pt x="2802946" y="231563"/>
                        <a:pt x="3235165" y="593667"/>
                        <a:pt x="3349518" y="1189651"/>
                      </a:cubicBezTo>
                      <a:lnTo>
                        <a:pt x="3352196" y="1207619"/>
                      </a:lnTo>
                      <a:lnTo>
                        <a:pt x="0" y="1207619"/>
                      </a:lnTo>
                      <a:lnTo>
                        <a:pt x="24530" y="1129450"/>
                      </a:lnTo>
                      <a:cubicBezTo>
                        <a:pt x="33298" y="1098313"/>
                        <a:pt x="41148" y="1066426"/>
                        <a:pt x="47547" y="1034039"/>
                      </a:cubicBezTo>
                      <a:cubicBezTo>
                        <a:pt x="98743" y="774943"/>
                        <a:pt x="245933" y="467867"/>
                        <a:pt x="565909" y="279143"/>
                      </a:cubicBezTo>
                      <a:cubicBezTo>
                        <a:pt x="826290" y="128004"/>
                        <a:pt x="1194157" y="12682"/>
                        <a:pt x="1596260" y="9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51" name="Freeform: Shape 78">
                  <a:extLst>
                    <a:ext uri="{FF2B5EF4-FFF2-40B4-BE49-F238E27FC236}">
                      <a16:creationId xmlns:a16="http://schemas.microsoft.com/office/drawing/2014/main" id="{0668C2D4-FE9E-44D6-9D0C-3DAE5C304499}"/>
                    </a:ext>
                  </a:extLst>
                </p:cNvPr>
                <p:cNvSpPr/>
                <p:nvPr/>
              </p:nvSpPr>
              <p:spPr>
                <a:xfrm flipH="1">
                  <a:off x="1508994" y="4131312"/>
                  <a:ext cx="2982815" cy="2450124"/>
                </a:xfrm>
                <a:custGeom>
                  <a:avLst/>
                  <a:gdLst>
                    <a:gd name="connsiteX0" fmla="*/ 444098 w 3823859"/>
                    <a:gd name="connsiteY0" fmla="*/ 0 h 3140968"/>
                    <a:gd name="connsiteX1" fmla="*/ 3796294 w 3823859"/>
                    <a:gd name="connsiteY1" fmla="*/ 0 h 3140968"/>
                    <a:gd name="connsiteX2" fmla="*/ 3813185 w 3823859"/>
                    <a:gd name="connsiteY2" fmla="*/ 113332 h 3140968"/>
                    <a:gd name="connsiteX3" fmla="*/ 3822601 w 3823859"/>
                    <a:gd name="connsiteY3" fmla="*/ 251848 h 3140968"/>
                    <a:gd name="connsiteX4" fmla="*/ 3368235 w 3823859"/>
                    <a:gd name="connsiteY4" fmla="*/ 1656081 h 3140968"/>
                    <a:gd name="connsiteX5" fmla="*/ 3313839 w 3823859"/>
                    <a:gd name="connsiteY5" fmla="*/ 2458958 h 3140968"/>
                    <a:gd name="connsiteX6" fmla="*/ 3607817 w 3823859"/>
                    <a:gd name="connsiteY6" fmla="*/ 3064314 h 3140968"/>
                    <a:gd name="connsiteX7" fmla="*/ 3655073 w 3823859"/>
                    <a:gd name="connsiteY7" fmla="*/ 3140968 h 3140968"/>
                    <a:gd name="connsiteX8" fmla="*/ 1757452 w 3823859"/>
                    <a:gd name="connsiteY8" fmla="*/ 3140968 h 3140968"/>
                    <a:gd name="connsiteX9" fmla="*/ 1736354 w 3823859"/>
                    <a:gd name="connsiteY9" fmla="*/ 3066712 h 3140968"/>
                    <a:gd name="connsiteX10" fmla="*/ 1090001 w 3823859"/>
                    <a:gd name="connsiteY10" fmla="*/ 2490945 h 3140968"/>
                    <a:gd name="connsiteX11" fmla="*/ 411651 w 3823859"/>
                    <a:gd name="connsiteY11" fmla="*/ 2385388 h 3140968"/>
                    <a:gd name="connsiteX12" fmla="*/ 408452 w 3823859"/>
                    <a:gd name="connsiteY12" fmla="*/ 2081510 h 3140968"/>
                    <a:gd name="connsiteX13" fmla="*/ 254862 w 3823859"/>
                    <a:gd name="connsiteY13" fmla="*/ 1883190 h 3140968"/>
                    <a:gd name="connsiteX14" fmla="*/ 331657 w 3823859"/>
                    <a:gd name="connsiteY14" fmla="*/ 1777633 h 3140968"/>
                    <a:gd name="connsiteX15" fmla="*/ 267661 w 3823859"/>
                    <a:gd name="connsiteY15" fmla="*/ 1681672 h 3140968"/>
                    <a:gd name="connsiteX16" fmla="*/ 245263 w 3823859"/>
                    <a:gd name="connsiteY16" fmla="*/ 1566518 h 3140968"/>
                    <a:gd name="connsiteX17" fmla="*/ 274061 w 3823859"/>
                    <a:gd name="connsiteY17" fmla="*/ 1403384 h 3140968"/>
                    <a:gd name="connsiteX18" fmla="*/ 5281 w 3823859"/>
                    <a:gd name="connsiteY18" fmla="*/ 1189070 h 3140968"/>
                    <a:gd name="connsiteX19" fmla="*/ 357255 w 3823859"/>
                    <a:gd name="connsiteY19" fmla="*/ 635694 h 3140968"/>
                    <a:gd name="connsiteX20" fmla="*/ 331657 w 3823859"/>
                    <a:gd name="connsiteY20" fmla="*/ 379797 h 3140968"/>
                    <a:gd name="connsiteX21" fmla="*/ 440099 w 3823859"/>
                    <a:gd name="connsiteY21" fmla="*/ 12745 h 3140968"/>
                    <a:gd name="connsiteX22" fmla="*/ 444098 w 3823859"/>
                    <a:gd name="connsiteY22" fmla="*/ 0 h 314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23859" h="3140968">
                      <a:moveTo>
                        <a:pt x="444098" y="0"/>
                      </a:moveTo>
                      <a:lnTo>
                        <a:pt x="3796294" y="0"/>
                      </a:lnTo>
                      <a:lnTo>
                        <a:pt x="3813185" y="113332"/>
                      </a:lnTo>
                      <a:cubicBezTo>
                        <a:pt x="3818039" y="158298"/>
                        <a:pt x="3821201" y="204467"/>
                        <a:pt x="3822601" y="251848"/>
                      </a:cubicBezTo>
                      <a:cubicBezTo>
                        <a:pt x="3845000" y="1009942"/>
                        <a:pt x="3563421" y="1464160"/>
                        <a:pt x="3368235" y="1656081"/>
                      </a:cubicBezTo>
                      <a:cubicBezTo>
                        <a:pt x="3173049" y="1848004"/>
                        <a:pt x="3227445" y="2097504"/>
                        <a:pt x="3313839" y="2458958"/>
                      </a:cubicBezTo>
                      <a:cubicBezTo>
                        <a:pt x="3349036" y="2607698"/>
                        <a:pt x="3476227" y="2845202"/>
                        <a:pt x="3607817" y="3064314"/>
                      </a:cubicBezTo>
                      <a:lnTo>
                        <a:pt x="3655073" y="3140968"/>
                      </a:lnTo>
                      <a:lnTo>
                        <a:pt x="1757452" y="3140968"/>
                      </a:lnTo>
                      <a:lnTo>
                        <a:pt x="1736354" y="3066712"/>
                      </a:lnTo>
                      <a:cubicBezTo>
                        <a:pt x="1617963" y="2657277"/>
                        <a:pt x="1381180" y="2468554"/>
                        <a:pt x="1090001" y="2490945"/>
                      </a:cubicBezTo>
                      <a:cubicBezTo>
                        <a:pt x="632435" y="2529330"/>
                        <a:pt x="526843" y="2564515"/>
                        <a:pt x="411651" y="2385388"/>
                      </a:cubicBezTo>
                      <a:cubicBezTo>
                        <a:pt x="309259" y="2228651"/>
                        <a:pt x="408452" y="2135888"/>
                        <a:pt x="408452" y="2081510"/>
                      </a:cubicBezTo>
                      <a:cubicBezTo>
                        <a:pt x="408452" y="2027132"/>
                        <a:pt x="261262" y="1899184"/>
                        <a:pt x="254862" y="1883190"/>
                      </a:cubicBezTo>
                      <a:cubicBezTo>
                        <a:pt x="248462" y="1867197"/>
                        <a:pt x="331657" y="1777633"/>
                        <a:pt x="331657" y="1777633"/>
                      </a:cubicBezTo>
                      <a:cubicBezTo>
                        <a:pt x="328457" y="1748844"/>
                        <a:pt x="267661" y="1681672"/>
                        <a:pt x="267661" y="1681672"/>
                      </a:cubicBezTo>
                      <a:cubicBezTo>
                        <a:pt x="267661" y="1681672"/>
                        <a:pt x="206866" y="1604902"/>
                        <a:pt x="245263" y="1566518"/>
                      </a:cubicBezTo>
                      <a:cubicBezTo>
                        <a:pt x="283661" y="1528133"/>
                        <a:pt x="296460" y="1448165"/>
                        <a:pt x="274061" y="1403384"/>
                      </a:cubicBezTo>
                      <a:cubicBezTo>
                        <a:pt x="251663" y="1358602"/>
                        <a:pt x="-42716" y="1272237"/>
                        <a:pt x="5281" y="1189070"/>
                      </a:cubicBezTo>
                      <a:cubicBezTo>
                        <a:pt x="94874" y="1029135"/>
                        <a:pt x="302859" y="760443"/>
                        <a:pt x="357255" y="635694"/>
                      </a:cubicBezTo>
                      <a:cubicBezTo>
                        <a:pt x="405251" y="526937"/>
                        <a:pt x="366854" y="446969"/>
                        <a:pt x="331657" y="379797"/>
                      </a:cubicBezTo>
                      <a:cubicBezTo>
                        <a:pt x="305259" y="329417"/>
                        <a:pt x="379654" y="189074"/>
                        <a:pt x="440099" y="12745"/>
                      </a:cubicBezTo>
                      <a:lnTo>
                        <a:pt x="444098" y="0"/>
                      </a:lnTo>
                      <a:close/>
                    </a:path>
                  </a:pathLst>
                </a:custGeom>
                <a:solidFill>
                  <a:srgbClr val="1641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29" name="Group 176">
                <a:extLst>
                  <a:ext uri="{FF2B5EF4-FFF2-40B4-BE49-F238E27FC236}">
                    <a16:creationId xmlns:a16="http://schemas.microsoft.com/office/drawing/2014/main" id="{9C227FF6-7CB0-4D01-8F9F-C96B867E6CDF}"/>
                  </a:ext>
                </a:extLst>
              </p:cNvPr>
              <p:cNvGrpSpPr/>
              <p:nvPr/>
            </p:nvGrpSpPr>
            <p:grpSpPr>
              <a:xfrm>
                <a:off x="8354035" y="3458827"/>
                <a:ext cx="3182637" cy="3582320"/>
                <a:chOff x="7823234" y="3170832"/>
                <a:chExt cx="3437367" cy="3869036"/>
              </a:xfrm>
              <a:solidFill>
                <a:schemeClr val="accent1"/>
              </a:solidFill>
            </p:grpSpPr>
            <p:sp>
              <p:nvSpPr>
                <p:cNvPr id="48" name="Freeform: Shape 83">
                  <a:extLst>
                    <a:ext uri="{FF2B5EF4-FFF2-40B4-BE49-F238E27FC236}">
                      <a16:creationId xmlns:a16="http://schemas.microsoft.com/office/drawing/2014/main" id="{C4022830-F429-40DD-B54B-BB470F7D04EF}"/>
                    </a:ext>
                  </a:extLst>
                </p:cNvPr>
                <p:cNvSpPr/>
                <p:nvPr/>
              </p:nvSpPr>
              <p:spPr>
                <a:xfrm rot="1984311">
                  <a:off x="8645709" y="3170832"/>
                  <a:ext cx="2614892" cy="942007"/>
                </a:xfrm>
                <a:custGeom>
                  <a:avLst/>
                  <a:gdLst>
                    <a:gd name="connsiteX0" fmla="*/ 1596260 w 3352196"/>
                    <a:gd name="connsiteY0" fmla="*/ 980 h 1207619"/>
                    <a:gd name="connsiteX1" fmla="*/ 1770472 w 3352196"/>
                    <a:gd name="connsiteY1" fmla="*/ 2506 h 1207619"/>
                    <a:gd name="connsiteX2" fmla="*/ 2245787 w 3352196"/>
                    <a:gd name="connsiteY2" fmla="*/ 77625 h 1207619"/>
                    <a:gd name="connsiteX3" fmla="*/ 3349518 w 3352196"/>
                    <a:gd name="connsiteY3" fmla="*/ 1189651 h 1207619"/>
                    <a:gd name="connsiteX4" fmla="*/ 3352196 w 3352196"/>
                    <a:gd name="connsiteY4" fmla="*/ 1207619 h 1207619"/>
                    <a:gd name="connsiteX5" fmla="*/ 0 w 3352196"/>
                    <a:gd name="connsiteY5" fmla="*/ 1207619 h 1207619"/>
                    <a:gd name="connsiteX6" fmla="*/ 24530 w 3352196"/>
                    <a:gd name="connsiteY6" fmla="*/ 1129450 h 1207619"/>
                    <a:gd name="connsiteX7" fmla="*/ 47547 w 3352196"/>
                    <a:gd name="connsiteY7" fmla="*/ 1034039 h 1207619"/>
                    <a:gd name="connsiteX8" fmla="*/ 565909 w 3352196"/>
                    <a:gd name="connsiteY8" fmla="*/ 279143 h 1207619"/>
                    <a:gd name="connsiteX9" fmla="*/ 1596260 w 3352196"/>
                    <a:gd name="connsiteY9" fmla="*/ 980 h 1207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52196" h="1207619">
                      <a:moveTo>
                        <a:pt x="1596260" y="980"/>
                      </a:moveTo>
                      <a:cubicBezTo>
                        <a:pt x="1653703" y="-692"/>
                        <a:pt x="1711845" y="-249"/>
                        <a:pt x="1770472" y="2506"/>
                      </a:cubicBezTo>
                      <a:cubicBezTo>
                        <a:pt x="1926810" y="9852"/>
                        <a:pt x="2086598" y="33643"/>
                        <a:pt x="2245787" y="77625"/>
                      </a:cubicBezTo>
                      <a:cubicBezTo>
                        <a:pt x="2802946" y="231563"/>
                        <a:pt x="3235165" y="593667"/>
                        <a:pt x="3349518" y="1189651"/>
                      </a:cubicBezTo>
                      <a:lnTo>
                        <a:pt x="3352196" y="1207619"/>
                      </a:lnTo>
                      <a:lnTo>
                        <a:pt x="0" y="1207619"/>
                      </a:lnTo>
                      <a:lnTo>
                        <a:pt x="24530" y="1129450"/>
                      </a:lnTo>
                      <a:cubicBezTo>
                        <a:pt x="33298" y="1098313"/>
                        <a:pt x="41148" y="1066426"/>
                        <a:pt x="47547" y="1034039"/>
                      </a:cubicBezTo>
                      <a:cubicBezTo>
                        <a:pt x="98743" y="774943"/>
                        <a:pt x="245933" y="467867"/>
                        <a:pt x="565909" y="279143"/>
                      </a:cubicBezTo>
                      <a:cubicBezTo>
                        <a:pt x="826290" y="128004"/>
                        <a:pt x="1194157" y="12682"/>
                        <a:pt x="1596260" y="9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49" name="Freeform: Shape 84">
                  <a:extLst>
                    <a:ext uri="{FF2B5EF4-FFF2-40B4-BE49-F238E27FC236}">
                      <a16:creationId xmlns:a16="http://schemas.microsoft.com/office/drawing/2014/main" id="{1C493E17-976C-4C5D-BD2D-7EB4878322F4}"/>
                    </a:ext>
                  </a:extLst>
                </p:cNvPr>
                <p:cNvSpPr/>
                <p:nvPr/>
              </p:nvSpPr>
              <p:spPr>
                <a:xfrm>
                  <a:off x="7823234" y="4589746"/>
                  <a:ext cx="2982812" cy="2450122"/>
                </a:xfrm>
                <a:custGeom>
                  <a:avLst/>
                  <a:gdLst>
                    <a:gd name="connsiteX0" fmla="*/ 444098 w 3823859"/>
                    <a:gd name="connsiteY0" fmla="*/ 0 h 3140968"/>
                    <a:gd name="connsiteX1" fmla="*/ 3796294 w 3823859"/>
                    <a:gd name="connsiteY1" fmla="*/ 0 h 3140968"/>
                    <a:gd name="connsiteX2" fmla="*/ 3813185 w 3823859"/>
                    <a:gd name="connsiteY2" fmla="*/ 113332 h 3140968"/>
                    <a:gd name="connsiteX3" fmla="*/ 3822601 w 3823859"/>
                    <a:gd name="connsiteY3" fmla="*/ 251848 h 3140968"/>
                    <a:gd name="connsiteX4" fmla="*/ 3368235 w 3823859"/>
                    <a:gd name="connsiteY4" fmla="*/ 1656081 h 3140968"/>
                    <a:gd name="connsiteX5" fmla="*/ 3313839 w 3823859"/>
                    <a:gd name="connsiteY5" fmla="*/ 2458958 h 3140968"/>
                    <a:gd name="connsiteX6" fmla="*/ 3607817 w 3823859"/>
                    <a:gd name="connsiteY6" fmla="*/ 3064314 h 3140968"/>
                    <a:gd name="connsiteX7" fmla="*/ 3655073 w 3823859"/>
                    <a:gd name="connsiteY7" fmla="*/ 3140968 h 3140968"/>
                    <a:gd name="connsiteX8" fmla="*/ 1757452 w 3823859"/>
                    <a:gd name="connsiteY8" fmla="*/ 3140968 h 3140968"/>
                    <a:gd name="connsiteX9" fmla="*/ 1736354 w 3823859"/>
                    <a:gd name="connsiteY9" fmla="*/ 3066712 h 3140968"/>
                    <a:gd name="connsiteX10" fmla="*/ 1090001 w 3823859"/>
                    <a:gd name="connsiteY10" fmla="*/ 2490945 h 3140968"/>
                    <a:gd name="connsiteX11" fmla="*/ 411651 w 3823859"/>
                    <a:gd name="connsiteY11" fmla="*/ 2385388 h 3140968"/>
                    <a:gd name="connsiteX12" fmla="*/ 408452 w 3823859"/>
                    <a:gd name="connsiteY12" fmla="*/ 2081510 h 3140968"/>
                    <a:gd name="connsiteX13" fmla="*/ 254862 w 3823859"/>
                    <a:gd name="connsiteY13" fmla="*/ 1883190 h 3140968"/>
                    <a:gd name="connsiteX14" fmla="*/ 331657 w 3823859"/>
                    <a:gd name="connsiteY14" fmla="*/ 1777633 h 3140968"/>
                    <a:gd name="connsiteX15" fmla="*/ 267661 w 3823859"/>
                    <a:gd name="connsiteY15" fmla="*/ 1681672 h 3140968"/>
                    <a:gd name="connsiteX16" fmla="*/ 245263 w 3823859"/>
                    <a:gd name="connsiteY16" fmla="*/ 1566518 h 3140968"/>
                    <a:gd name="connsiteX17" fmla="*/ 274061 w 3823859"/>
                    <a:gd name="connsiteY17" fmla="*/ 1403384 h 3140968"/>
                    <a:gd name="connsiteX18" fmla="*/ 5281 w 3823859"/>
                    <a:gd name="connsiteY18" fmla="*/ 1189070 h 3140968"/>
                    <a:gd name="connsiteX19" fmla="*/ 357255 w 3823859"/>
                    <a:gd name="connsiteY19" fmla="*/ 635694 h 3140968"/>
                    <a:gd name="connsiteX20" fmla="*/ 331657 w 3823859"/>
                    <a:gd name="connsiteY20" fmla="*/ 379797 h 3140968"/>
                    <a:gd name="connsiteX21" fmla="*/ 440099 w 3823859"/>
                    <a:gd name="connsiteY21" fmla="*/ 12745 h 3140968"/>
                    <a:gd name="connsiteX22" fmla="*/ 444098 w 3823859"/>
                    <a:gd name="connsiteY22" fmla="*/ 0 h 314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23859" h="3140968">
                      <a:moveTo>
                        <a:pt x="444098" y="0"/>
                      </a:moveTo>
                      <a:lnTo>
                        <a:pt x="3796294" y="0"/>
                      </a:lnTo>
                      <a:lnTo>
                        <a:pt x="3813185" y="113332"/>
                      </a:lnTo>
                      <a:cubicBezTo>
                        <a:pt x="3818039" y="158298"/>
                        <a:pt x="3821201" y="204467"/>
                        <a:pt x="3822601" y="251848"/>
                      </a:cubicBezTo>
                      <a:cubicBezTo>
                        <a:pt x="3845000" y="1009942"/>
                        <a:pt x="3563421" y="1464160"/>
                        <a:pt x="3368235" y="1656081"/>
                      </a:cubicBezTo>
                      <a:cubicBezTo>
                        <a:pt x="3173049" y="1848004"/>
                        <a:pt x="3227445" y="2097504"/>
                        <a:pt x="3313839" y="2458958"/>
                      </a:cubicBezTo>
                      <a:cubicBezTo>
                        <a:pt x="3349036" y="2607698"/>
                        <a:pt x="3476227" y="2845202"/>
                        <a:pt x="3607817" y="3064314"/>
                      </a:cubicBezTo>
                      <a:lnTo>
                        <a:pt x="3655073" y="3140968"/>
                      </a:lnTo>
                      <a:lnTo>
                        <a:pt x="1757452" y="3140968"/>
                      </a:lnTo>
                      <a:lnTo>
                        <a:pt x="1736354" y="3066712"/>
                      </a:lnTo>
                      <a:cubicBezTo>
                        <a:pt x="1617963" y="2657277"/>
                        <a:pt x="1381180" y="2468554"/>
                        <a:pt x="1090001" y="2490945"/>
                      </a:cubicBezTo>
                      <a:cubicBezTo>
                        <a:pt x="632435" y="2529330"/>
                        <a:pt x="526843" y="2564515"/>
                        <a:pt x="411651" y="2385388"/>
                      </a:cubicBezTo>
                      <a:cubicBezTo>
                        <a:pt x="309259" y="2228651"/>
                        <a:pt x="408452" y="2135888"/>
                        <a:pt x="408452" y="2081510"/>
                      </a:cubicBezTo>
                      <a:cubicBezTo>
                        <a:pt x="408452" y="2027132"/>
                        <a:pt x="261262" y="1899184"/>
                        <a:pt x="254862" y="1883190"/>
                      </a:cubicBezTo>
                      <a:cubicBezTo>
                        <a:pt x="248462" y="1867197"/>
                        <a:pt x="331657" y="1777633"/>
                        <a:pt x="331657" y="1777633"/>
                      </a:cubicBezTo>
                      <a:cubicBezTo>
                        <a:pt x="328457" y="1748844"/>
                        <a:pt x="267661" y="1681672"/>
                        <a:pt x="267661" y="1681672"/>
                      </a:cubicBezTo>
                      <a:cubicBezTo>
                        <a:pt x="267661" y="1681672"/>
                        <a:pt x="206866" y="1604902"/>
                        <a:pt x="245263" y="1566518"/>
                      </a:cubicBezTo>
                      <a:cubicBezTo>
                        <a:pt x="283661" y="1528133"/>
                        <a:pt x="296460" y="1448165"/>
                        <a:pt x="274061" y="1403384"/>
                      </a:cubicBezTo>
                      <a:cubicBezTo>
                        <a:pt x="251663" y="1358602"/>
                        <a:pt x="-42716" y="1272237"/>
                        <a:pt x="5281" y="1189070"/>
                      </a:cubicBezTo>
                      <a:cubicBezTo>
                        <a:pt x="94874" y="1029135"/>
                        <a:pt x="302859" y="760443"/>
                        <a:pt x="357255" y="635694"/>
                      </a:cubicBezTo>
                      <a:cubicBezTo>
                        <a:pt x="405251" y="526937"/>
                        <a:pt x="366854" y="446969"/>
                        <a:pt x="331657" y="379797"/>
                      </a:cubicBezTo>
                      <a:cubicBezTo>
                        <a:pt x="305259" y="329417"/>
                        <a:pt x="379654" y="189074"/>
                        <a:pt x="440099" y="12745"/>
                      </a:cubicBezTo>
                      <a:lnTo>
                        <a:pt x="44409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30" name="Group 177">
                <a:extLst>
                  <a:ext uri="{FF2B5EF4-FFF2-40B4-BE49-F238E27FC236}">
                    <a16:creationId xmlns:a16="http://schemas.microsoft.com/office/drawing/2014/main" id="{FE162717-D94E-49AB-B57F-C57DD74BC906}"/>
                  </a:ext>
                </a:extLst>
              </p:cNvPr>
              <p:cNvGrpSpPr/>
              <p:nvPr/>
            </p:nvGrpSpPr>
            <p:grpSpPr>
              <a:xfrm rot="5400000">
                <a:off x="6602833" y="2052217"/>
                <a:ext cx="843733" cy="843193"/>
                <a:chOff x="6126163" y="588962"/>
                <a:chExt cx="2481262" cy="2479675"/>
              </a:xfrm>
              <a:solidFill>
                <a:schemeClr val="accent1"/>
              </a:solidFill>
            </p:grpSpPr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25E8BFB7-72FB-436A-B976-09F804A0F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6088" y="1258888"/>
                  <a:ext cx="1138237" cy="1136650"/>
                </a:xfrm>
                <a:custGeom>
                  <a:avLst/>
                  <a:gdLst>
                    <a:gd name="T0" fmla="*/ 448 w 508"/>
                    <a:gd name="T1" fmla="*/ 137 h 508"/>
                    <a:gd name="T2" fmla="*/ 432 w 508"/>
                    <a:gd name="T3" fmla="*/ 177 h 508"/>
                    <a:gd name="T4" fmla="*/ 448 w 508"/>
                    <a:gd name="T5" fmla="*/ 254 h 508"/>
                    <a:gd name="T6" fmla="*/ 254 w 508"/>
                    <a:gd name="T7" fmla="*/ 448 h 508"/>
                    <a:gd name="T8" fmla="*/ 60 w 508"/>
                    <a:gd name="T9" fmla="*/ 254 h 508"/>
                    <a:gd name="T10" fmla="*/ 254 w 508"/>
                    <a:gd name="T11" fmla="*/ 60 h 508"/>
                    <a:gd name="T12" fmla="*/ 353 w 508"/>
                    <a:gd name="T13" fmla="*/ 87 h 508"/>
                    <a:gd name="T14" fmla="*/ 394 w 508"/>
                    <a:gd name="T15" fmla="*/ 76 h 508"/>
                    <a:gd name="T16" fmla="*/ 383 w 508"/>
                    <a:gd name="T17" fmla="*/ 35 h 508"/>
                    <a:gd name="T18" fmla="*/ 254 w 508"/>
                    <a:gd name="T19" fmla="*/ 0 h 508"/>
                    <a:gd name="T20" fmla="*/ 0 w 508"/>
                    <a:gd name="T21" fmla="*/ 254 h 508"/>
                    <a:gd name="T22" fmla="*/ 254 w 508"/>
                    <a:gd name="T23" fmla="*/ 508 h 508"/>
                    <a:gd name="T24" fmla="*/ 508 w 508"/>
                    <a:gd name="T25" fmla="*/ 254 h 508"/>
                    <a:gd name="T26" fmla="*/ 488 w 508"/>
                    <a:gd name="T27" fmla="*/ 153 h 508"/>
                    <a:gd name="T28" fmla="*/ 448 w 508"/>
                    <a:gd name="T29" fmla="*/ 137 h 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08" h="508">
                      <a:moveTo>
                        <a:pt x="448" y="137"/>
                      </a:moveTo>
                      <a:cubicBezTo>
                        <a:pt x="433" y="144"/>
                        <a:pt x="426" y="162"/>
                        <a:pt x="432" y="177"/>
                      </a:cubicBezTo>
                      <a:cubicBezTo>
                        <a:pt x="443" y="201"/>
                        <a:pt x="448" y="227"/>
                        <a:pt x="448" y="254"/>
                      </a:cubicBezTo>
                      <a:cubicBezTo>
                        <a:pt x="448" y="361"/>
                        <a:pt x="361" y="448"/>
                        <a:pt x="254" y="448"/>
                      </a:cubicBezTo>
                      <a:cubicBezTo>
                        <a:pt x="148" y="448"/>
                        <a:pt x="60" y="361"/>
                        <a:pt x="60" y="254"/>
                      </a:cubicBezTo>
                      <a:cubicBezTo>
                        <a:pt x="60" y="147"/>
                        <a:pt x="148" y="60"/>
                        <a:pt x="254" y="60"/>
                      </a:cubicBezTo>
                      <a:cubicBezTo>
                        <a:pt x="289" y="60"/>
                        <a:pt x="323" y="69"/>
                        <a:pt x="353" y="87"/>
                      </a:cubicBezTo>
                      <a:cubicBezTo>
                        <a:pt x="367" y="95"/>
                        <a:pt x="385" y="90"/>
                        <a:pt x="394" y="76"/>
                      </a:cubicBezTo>
                      <a:cubicBezTo>
                        <a:pt x="402" y="62"/>
                        <a:pt x="397" y="43"/>
                        <a:pt x="383" y="35"/>
                      </a:cubicBezTo>
                      <a:cubicBezTo>
                        <a:pt x="344" y="12"/>
                        <a:pt x="300" y="0"/>
                        <a:pt x="254" y="0"/>
                      </a:cubicBezTo>
                      <a:cubicBezTo>
                        <a:pt x="114" y="0"/>
                        <a:pt x="0" y="114"/>
                        <a:pt x="0" y="254"/>
                      </a:cubicBezTo>
                      <a:cubicBezTo>
                        <a:pt x="0" y="394"/>
                        <a:pt x="114" y="508"/>
                        <a:pt x="254" y="508"/>
                      </a:cubicBezTo>
                      <a:cubicBezTo>
                        <a:pt x="395" y="508"/>
                        <a:pt x="508" y="394"/>
                        <a:pt x="508" y="254"/>
                      </a:cubicBezTo>
                      <a:cubicBezTo>
                        <a:pt x="508" y="219"/>
                        <a:pt x="501" y="185"/>
                        <a:pt x="488" y="153"/>
                      </a:cubicBezTo>
                      <a:cubicBezTo>
                        <a:pt x="481" y="138"/>
                        <a:pt x="463" y="131"/>
                        <a:pt x="448" y="1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47" name="Freeform 7">
                  <a:extLst>
                    <a:ext uri="{FF2B5EF4-FFF2-40B4-BE49-F238E27FC236}">
                      <a16:creationId xmlns:a16="http://schemas.microsoft.com/office/drawing/2014/main" id="{A1C4CE1F-8596-4387-9691-B04D00831D8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26163" y="588962"/>
                  <a:ext cx="2481262" cy="2479675"/>
                </a:xfrm>
                <a:custGeom>
                  <a:avLst/>
                  <a:gdLst>
                    <a:gd name="T0" fmla="*/ 987 w 1107"/>
                    <a:gd name="T1" fmla="*/ 424 h 1107"/>
                    <a:gd name="T2" fmla="*/ 995 w 1107"/>
                    <a:gd name="T3" fmla="*/ 294 h 1107"/>
                    <a:gd name="T4" fmla="*/ 895 w 1107"/>
                    <a:gd name="T5" fmla="*/ 112 h 1107"/>
                    <a:gd name="T6" fmla="*/ 769 w 1107"/>
                    <a:gd name="T7" fmla="*/ 156 h 1107"/>
                    <a:gd name="T8" fmla="*/ 682 w 1107"/>
                    <a:gd name="T9" fmla="*/ 58 h 1107"/>
                    <a:gd name="T10" fmla="*/ 483 w 1107"/>
                    <a:gd name="T11" fmla="*/ 0 h 1107"/>
                    <a:gd name="T12" fmla="*/ 425 w 1107"/>
                    <a:gd name="T13" fmla="*/ 120 h 1107"/>
                    <a:gd name="T14" fmla="*/ 294 w 1107"/>
                    <a:gd name="T15" fmla="*/ 112 h 1107"/>
                    <a:gd name="T16" fmla="*/ 212 w 1107"/>
                    <a:gd name="T17" fmla="*/ 112 h 1107"/>
                    <a:gd name="T18" fmla="*/ 112 w 1107"/>
                    <a:gd name="T19" fmla="*/ 294 h 1107"/>
                    <a:gd name="T20" fmla="*/ 120 w 1107"/>
                    <a:gd name="T21" fmla="*/ 424 h 1107"/>
                    <a:gd name="T22" fmla="*/ 0 w 1107"/>
                    <a:gd name="T23" fmla="*/ 482 h 1107"/>
                    <a:gd name="T24" fmla="*/ 58 w 1107"/>
                    <a:gd name="T25" fmla="*/ 682 h 1107"/>
                    <a:gd name="T26" fmla="*/ 156 w 1107"/>
                    <a:gd name="T27" fmla="*/ 769 h 1107"/>
                    <a:gd name="T28" fmla="*/ 112 w 1107"/>
                    <a:gd name="T29" fmla="*/ 894 h 1107"/>
                    <a:gd name="T30" fmla="*/ 253 w 1107"/>
                    <a:gd name="T31" fmla="*/ 1012 h 1107"/>
                    <a:gd name="T32" fmla="*/ 338 w 1107"/>
                    <a:gd name="T33" fmla="*/ 951 h 1107"/>
                    <a:gd name="T34" fmla="*/ 425 w 1107"/>
                    <a:gd name="T35" fmla="*/ 1049 h 1107"/>
                    <a:gd name="T36" fmla="*/ 624 w 1107"/>
                    <a:gd name="T37" fmla="*/ 1107 h 1107"/>
                    <a:gd name="T38" fmla="*/ 682 w 1107"/>
                    <a:gd name="T39" fmla="*/ 987 h 1107"/>
                    <a:gd name="T40" fmla="*/ 813 w 1107"/>
                    <a:gd name="T41" fmla="*/ 995 h 1107"/>
                    <a:gd name="T42" fmla="*/ 995 w 1107"/>
                    <a:gd name="T43" fmla="*/ 894 h 1107"/>
                    <a:gd name="T44" fmla="*/ 951 w 1107"/>
                    <a:gd name="T45" fmla="*/ 769 h 1107"/>
                    <a:gd name="T46" fmla="*/ 1049 w 1107"/>
                    <a:gd name="T47" fmla="*/ 682 h 1107"/>
                    <a:gd name="T48" fmla="*/ 1107 w 1107"/>
                    <a:gd name="T49" fmla="*/ 482 h 1107"/>
                    <a:gd name="T50" fmla="*/ 1047 w 1107"/>
                    <a:gd name="T51" fmla="*/ 622 h 1107"/>
                    <a:gd name="T52" fmla="*/ 930 w 1107"/>
                    <a:gd name="T53" fmla="*/ 664 h 1107"/>
                    <a:gd name="T54" fmla="*/ 907 w 1107"/>
                    <a:gd name="T55" fmla="*/ 810 h 1107"/>
                    <a:gd name="T56" fmla="*/ 854 w 1107"/>
                    <a:gd name="T57" fmla="*/ 951 h 1107"/>
                    <a:gd name="T58" fmla="*/ 741 w 1107"/>
                    <a:gd name="T59" fmla="*/ 897 h 1107"/>
                    <a:gd name="T60" fmla="*/ 622 w 1107"/>
                    <a:gd name="T61" fmla="*/ 985 h 1107"/>
                    <a:gd name="T62" fmla="*/ 485 w 1107"/>
                    <a:gd name="T63" fmla="*/ 1047 h 1107"/>
                    <a:gd name="T64" fmla="*/ 443 w 1107"/>
                    <a:gd name="T65" fmla="*/ 929 h 1107"/>
                    <a:gd name="T66" fmla="*/ 297 w 1107"/>
                    <a:gd name="T67" fmla="*/ 907 h 1107"/>
                    <a:gd name="T68" fmla="*/ 156 w 1107"/>
                    <a:gd name="T69" fmla="*/ 853 h 1107"/>
                    <a:gd name="T70" fmla="*/ 209 w 1107"/>
                    <a:gd name="T71" fmla="*/ 741 h 1107"/>
                    <a:gd name="T72" fmla="*/ 122 w 1107"/>
                    <a:gd name="T73" fmla="*/ 622 h 1107"/>
                    <a:gd name="T74" fmla="*/ 60 w 1107"/>
                    <a:gd name="T75" fmla="*/ 484 h 1107"/>
                    <a:gd name="T76" fmla="*/ 177 w 1107"/>
                    <a:gd name="T77" fmla="*/ 442 h 1107"/>
                    <a:gd name="T78" fmla="*/ 200 w 1107"/>
                    <a:gd name="T79" fmla="*/ 296 h 1107"/>
                    <a:gd name="T80" fmla="*/ 253 w 1107"/>
                    <a:gd name="T81" fmla="*/ 156 h 1107"/>
                    <a:gd name="T82" fmla="*/ 366 w 1107"/>
                    <a:gd name="T83" fmla="*/ 209 h 1107"/>
                    <a:gd name="T84" fmla="*/ 485 w 1107"/>
                    <a:gd name="T85" fmla="*/ 121 h 1107"/>
                    <a:gd name="T86" fmla="*/ 622 w 1107"/>
                    <a:gd name="T87" fmla="*/ 60 h 1107"/>
                    <a:gd name="T88" fmla="*/ 664 w 1107"/>
                    <a:gd name="T89" fmla="*/ 177 h 1107"/>
                    <a:gd name="T90" fmla="*/ 810 w 1107"/>
                    <a:gd name="T91" fmla="*/ 199 h 1107"/>
                    <a:gd name="T92" fmla="*/ 951 w 1107"/>
                    <a:gd name="T93" fmla="*/ 253 h 1107"/>
                    <a:gd name="T94" fmla="*/ 898 w 1107"/>
                    <a:gd name="T95" fmla="*/ 366 h 1107"/>
                    <a:gd name="T96" fmla="*/ 985 w 1107"/>
                    <a:gd name="T97" fmla="*/ 484 h 1107"/>
                    <a:gd name="T98" fmla="*/ 1047 w 1107"/>
                    <a:gd name="T99" fmla="*/ 622 h 1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107" h="1107">
                      <a:moveTo>
                        <a:pt x="1049" y="424"/>
                      </a:moveTo>
                      <a:cubicBezTo>
                        <a:pt x="987" y="424"/>
                        <a:pt x="987" y="424"/>
                        <a:pt x="987" y="424"/>
                      </a:cubicBezTo>
                      <a:cubicBezTo>
                        <a:pt x="978" y="394"/>
                        <a:pt x="966" y="365"/>
                        <a:pt x="951" y="338"/>
                      </a:cubicBezTo>
                      <a:cubicBezTo>
                        <a:pt x="995" y="294"/>
                        <a:pt x="995" y="294"/>
                        <a:pt x="995" y="294"/>
                      </a:cubicBezTo>
                      <a:cubicBezTo>
                        <a:pt x="1018" y="271"/>
                        <a:pt x="1018" y="234"/>
                        <a:pt x="995" y="212"/>
                      </a:cubicBezTo>
                      <a:cubicBezTo>
                        <a:pt x="895" y="112"/>
                        <a:pt x="895" y="112"/>
                        <a:pt x="895" y="112"/>
                      </a:cubicBezTo>
                      <a:cubicBezTo>
                        <a:pt x="872" y="89"/>
                        <a:pt x="835" y="89"/>
                        <a:pt x="813" y="112"/>
                      </a:cubicBezTo>
                      <a:cubicBezTo>
                        <a:pt x="769" y="156"/>
                        <a:pt x="769" y="156"/>
                        <a:pt x="769" y="156"/>
                      </a:cubicBezTo>
                      <a:cubicBezTo>
                        <a:pt x="741" y="141"/>
                        <a:pt x="712" y="129"/>
                        <a:pt x="682" y="120"/>
                      </a:cubicBezTo>
                      <a:cubicBezTo>
                        <a:pt x="682" y="58"/>
                        <a:pt x="682" y="58"/>
                        <a:pt x="682" y="58"/>
                      </a:cubicBezTo>
                      <a:cubicBezTo>
                        <a:pt x="682" y="26"/>
                        <a:pt x="656" y="0"/>
                        <a:pt x="624" y="0"/>
                      </a:cubicBezTo>
                      <a:cubicBezTo>
                        <a:pt x="483" y="0"/>
                        <a:pt x="483" y="0"/>
                        <a:pt x="483" y="0"/>
                      </a:cubicBezTo>
                      <a:cubicBezTo>
                        <a:pt x="451" y="0"/>
                        <a:pt x="425" y="26"/>
                        <a:pt x="425" y="58"/>
                      </a:cubicBezTo>
                      <a:cubicBezTo>
                        <a:pt x="425" y="120"/>
                        <a:pt x="425" y="120"/>
                        <a:pt x="425" y="120"/>
                      </a:cubicBezTo>
                      <a:cubicBezTo>
                        <a:pt x="395" y="129"/>
                        <a:pt x="366" y="141"/>
                        <a:pt x="338" y="156"/>
                      </a:cubicBezTo>
                      <a:cubicBezTo>
                        <a:pt x="294" y="112"/>
                        <a:pt x="294" y="112"/>
                        <a:pt x="294" y="112"/>
                      </a:cubicBezTo>
                      <a:cubicBezTo>
                        <a:pt x="283" y="101"/>
                        <a:pt x="269" y="95"/>
                        <a:pt x="253" y="95"/>
                      </a:cubicBezTo>
                      <a:cubicBezTo>
                        <a:pt x="238" y="95"/>
                        <a:pt x="223" y="101"/>
                        <a:pt x="212" y="112"/>
                      </a:cubicBezTo>
                      <a:cubicBezTo>
                        <a:pt x="112" y="212"/>
                        <a:pt x="112" y="212"/>
                        <a:pt x="112" y="212"/>
                      </a:cubicBezTo>
                      <a:cubicBezTo>
                        <a:pt x="89" y="234"/>
                        <a:pt x="89" y="271"/>
                        <a:pt x="112" y="294"/>
                      </a:cubicBezTo>
                      <a:cubicBezTo>
                        <a:pt x="156" y="338"/>
                        <a:pt x="156" y="338"/>
                        <a:pt x="156" y="338"/>
                      </a:cubicBezTo>
                      <a:cubicBezTo>
                        <a:pt x="141" y="365"/>
                        <a:pt x="129" y="394"/>
                        <a:pt x="120" y="424"/>
                      </a:cubicBezTo>
                      <a:cubicBezTo>
                        <a:pt x="58" y="424"/>
                        <a:pt x="58" y="424"/>
                        <a:pt x="58" y="424"/>
                      </a:cubicBezTo>
                      <a:cubicBezTo>
                        <a:pt x="26" y="424"/>
                        <a:pt x="0" y="450"/>
                        <a:pt x="0" y="482"/>
                      </a:cubicBezTo>
                      <a:cubicBezTo>
                        <a:pt x="0" y="624"/>
                        <a:pt x="0" y="624"/>
                        <a:pt x="0" y="624"/>
                      </a:cubicBezTo>
                      <a:cubicBezTo>
                        <a:pt x="0" y="656"/>
                        <a:pt x="26" y="682"/>
                        <a:pt x="58" y="682"/>
                      </a:cubicBezTo>
                      <a:cubicBezTo>
                        <a:pt x="120" y="682"/>
                        <a:pt x="120" y="682"/>
                        <a:pt x="120" y="682"/>
                      </a:cubicBezTo>
                      <a:cubicBezTo>
                        <a:pt x="129" y="712"/>
                        <a:pt x="141" y="741"/>
                        <a:pt x="156" y="769"/>
                      </a:cubicBezTo>
                      <a:cubicBezTo>
                        <a:pt x="112" y="812"/>
                        <a:pt x="112" y="812"/>
                        <a:pt x="112" y="812"/>
                      </a:cubicBezTo>
                      <a:cubicBezTo>
                        <a:pt x="89" y="835"/>
                        <a:pt x="89" y="872"/>
                        <a:pt x="112" y="894"/>
                      </a:cubicBezTo>
                      <a:cubicBezTo>
                        <a:pt x="212" y="995"/>
                        <a:pt x="212" y="995"/>
                        <a:pt x="212" y="995"/>
                      </a:cubicBezTo>
                      <a:cubicBezTo>
                        <a:pt x="223" y="1006"/>
                        <a:pt x="238" y="1012"/>
                        <a:pt x="253" y="1012"/>
                      </a:cubicBezTo>
                      <a:cubicBezTo>
                        <a:pt x="269" y="1012"/>
                        <a:pt x="283" y="1006"/>
                        <a:pt x="294" y="995"/>
                      </a:cubicBezTo>
                      <a:cubicBezTo>
                        <a:pt x="338" y="951"/>
                        <a:pt x="338" y="951"/>
                        <a:pt x="338" y="951"/>
                      </a:cubicBezTo>
                      <a:cubicBezTo>
                        <a:pt x="366" y="966"/>
                        <a:pt x="395" y="978"/>
                        <a:pt x="425" y="987"/>
                      </a:cubicBezTo>
                      <a:cubicBezTo>
                        <a:pt x="425" y="1049"/>
                        <a:pt x="425" y="1049"/>
                        <a:pt x="425" y="1049"/>
                      </a:cubicBezTo>
                      <a:cubicBezTo>
                        <a:pt x="425" y="1081"/>
                        <a:pt x="451" y="1107"/>
                        <a:pt x="483" y="1107"/>
                      </a:cubicBezTo>
                      <a:cubicBezTo>
                        <a:pt x="624" y="1107"/>
                        <a:pt x="624" y="1107"/>
                        <a:pt x="624" y="1107"/>
                      </a:cubicBezTo>
                      <a:cubicBezTo>
                        <a:pt x="656" y="1107"/>
                        <a:pt x="682" y="1081"/>
                        <a:pt x="682" y="1049"/>
                      </a:cubicBezTo>
                      <a:cubicBezTo>
                        <a:pt x="682" y="987"/>
                        <a:pt x="682" y="987"/>
                        <a:pt x="682" y="987"/>
                      </a:cubicBezTo>
                      <a:cubicBezTo>
                        <a:pt x="712" y="978"/>
                        <a:pt x="741" y="966"/>
                        <a:pt x="769" y="951"/>
                      </a:cubicBezTo>
                      <a:cubicBezTo>
                        <a:pt x="813" y="995"/>
                        <a:pt x="813" y="995"/>
                        <a:pt x="813" y="995"/>
                      </a:cubicBezTo>
                      <a:cubicBezTo>
                        <a:pt x="835" y="1017"/>
                        <a:pt x="872" y="1017"/>
                        <a:pt x="895" y="995"/>
                      </a:cubicBezTo>
                      <a:cubicBezTo>
                        <a:pt x="995" y="894"/>
                        <a:pt x="995" y="894"/>
                        <a:pt x="995" y="894"/>
                      </a:cubicBezTo>
                      <a:cubicBezTo>
                        <a:pt x="1018" y="872"/>
                        <a:pt x="1018" y="835"/>
                        <a:pt x="995" y="812"/>
                      </a:cubicBezTo>
                      <a:cubicBezTo>
                        <a:pt x="951" y="769"/>
                        <a:pt x="951" y="769"/>
                        <a:pt x="951" y="769"/>
                      </a:cubicBezTo>
                      <a:cubicBezTo>
                        <a:pt x="966" y="741"/>
                        <a:pt x="978" y="712"/>
                        <a:pt x="987" y="682"/>
                      </a:cubicBezTo>
                      <a:cubicBezTo>
                        <a:pt x="1049" y="682"/>
                        <a:pt x="1049" y="682"/>
                        <a:pt x="1049" y="682"/>
                      </a:cubicBezTo>
                      <a:cubicBezTo>
                        <a:pt x="1081" y="682"/>
                        <a:pt x="1107" y="656"/>
                        <a:pt x="1107" y="624"/>
                      </a:cubicBezTo>
                      <a:cubicBezTo>
                        <a:pt x="1107" y="482"/>
                        <a:pt x="1107" y="482"/>
                        <a:pt x="1107" y="482"/>
                      </a:cubicBezTo>
                      <a:cubicBezTo>
                        <a:pt x="1107" y="450"/>
                        <a:pt x="1081" y="424"/>
                        <a:pt x="1049" y="424"/>
                      </a:cubicBezTo>
                      <a:close/>
                      <a:moveTo>
                        <a:pt x="1047" y="622"/>
                      </a:moveTo>
                      <a:cubicBezTo>
                        <a:pt x="985" y="622"/>
                        <a:pt x="985" y="622"/>
                        <a:pt x="985" y="622"/>
                      </a:cubicBezTo>
                      <a:cubicBezTo>
                        <a:pt x="960" y="622"/>
                        <a:pt x="937" y="639"/>
                        <a:pt x="930" y="664"/>
                      </a:cubicBezTo>
                      <a:cubicBezTo>
                        <a:pt x="922" y="691"/>
                        <a:pt x="911" y="716"/>
                        <a:pt x="898" y="741"/>
                      </a:cubicBezTo>
                      <a:cubicBezTo>
                        <a:pt x="885" y="763"/>
                        <a:pt x="889" y="792"/>
                        <a:pt x="907" y="810"/>
                      </a:cubicBezTo>
                      <a:cubicBezTo>
                        <a:pt x="951" y="853"/>
                        <a:pt x="951" y="853"/>
                        <a:pt x="951" y="853"/>
                      </a:cubicBezTo>
                      <a:cubicBezTo>
                        <a:pt x="854" y="951"/>
                        <a:pt x="854" y="951"/>
                        <a:pt x="854" y="951"/>
                      </a:cubicBezTo>
                      <a:cubicBezTo>
                        <a:pt x="810" y="907"/>
                        <a:pt x="810" y="907"/>
                        <a:pt x="810" y="907"/>
                      </a:cubicBezTo>
                      <a:cubicBezTo>
                        <a:pt x="792" y="889"/>
                        <a:pt x="764" y="885"/>
                        <a:pt x="741" y="897"/>
                      </a:cubicBezTo>
                      <a:cubicBezTo>
                        <a:pt x="717" y="911"/>
                        <a:pt x="691" y="921"/>
                        <a:pt x="664" y="929"/>
                      </a:cubicBezTo>
                      <a:cubicBezTo>
                        <a:pt x="639" y="937"/>
                        <a:pt x="622" y="959"/>
                        <a:pt x="622" y="985"/>
                      </a:cubicBezTo>
                      <a:cubicBezTo>
                        <a:pt x="622" y="1047"/>
                        <a:pt x="622" y="1047"/>
                        <a:pt x="622" y="1047"/>
                      </a:cubicBezTo>
                      <a:cubicBezTo>
                        <a:pt x="485" y="1047"/>
                        <a:pt x="485" y="1047"/>
                        <a:pt x="485" y="1047"/>
                      </a:cubicBezTo>
                      <a:cubicBezTo>
                        <a:pt x="485" y="985"/>
                        <a:pt x="485" y="985"/>
                        <a:pt x="485" y="985"/>
                      </a:cubicBezTo>
                      <a:cubicBezTo>
                        <a:pt x="485" y="959"/>
                        <a:pt x="467" y="937"/>
                        <a:pt x="443" y="929"/>
                      </a:cubicBezTo>
                      <a:cubicBezTo>
                        <a:pt x="416" y="921"/>
                        <a:pt x="390" y="911"/>
                        <a:pt x="366" y="897"/>
                      </a:cubicBezTo>
                      <a:cubicBezTo>
                        <a:pt x="343" y="885"/>
                        <a:pt x="315" y="889"/>
                        <a:pt x="297" y="907"/>
                      </a:cubicBezTo>
                      <a:cubicBezTo>
                        <a:pt x="253" y="951"/>
                        <a:pt x="253" y="951"/>
                        <a:pt x="253" y="951"/>
                      </a:cubicBezTo>
                      <a:cubicBezTo>
                        <a:pt x="156" y="853"/>
                        <a:pt x="156" y="853"/>
                        <a:pt x="156" y="853"/>
                      </a:cubicBezTo>
                      <a:cubicBezTo>
                        <a:pt x="200" y="810"/>
                        <a:pt x="200" y="810"/>
                        <a:pt x="200" y="810"/>
                      </a:cubicBezTo>
                      <a:cubicBezTo>
                        <a:pt x="218" y="792"/>
                        <a:pt x="222" y="763"/>
                        <a:pt x="209" y="741"/>
                      </a:cubicBezTo>
                      <a:cubicBezTo>
                        <a:pt x="196" y="716"/>
                        <a:pt x="185" y="691"/>
                        <a:pt x="177" y="664"/>
                      </a:cubicBezTo>
                      <a:cubicBezTo>
                        <a:pt x="170" y="639"/>
                        <a:pt x="147" y="622"/>
                        <a:pt x="122" y="622"/>
                      </a:cubicBezTo>
                      <a:cubicBezTo>
                        <a:pt x="60" y="622"/>
                        <a:pt x="60" y="622"/>
                        <a:pt x="60" y="622"/>
                      </a:cubicBezTo>
                      <a:cubicBezTo>
                        <a:pt x="60" y="484"/>
                        <a:pt x="60" y="484"/>
                        <a:pt x="60" y="484"/>
                      </a:cubicBezTo>
                      <a:cubicBezTo>
                        <a:pt x="122" y="484"/>
                        <a:pt x="122" y="484"/>
                        <a:pt x="122" y="484"/>
                      </a:cubicBezTo>
                      <a:cubicBezTo>
                        <a:pt x="147" y="484"/>
                        <a:pt x="170" y="467"/>
                        <a:pt x="177" y="442"/>
                      </a:cubicBezTo>
                      <a:cubicBezTo>
                        <a:pt x="185" y="416"/>
                        <a:pt x="196" y="390"/>
                        <a:pt x="209" y="366"/>
                      </a:cubicBezTo>
                      <a:cubicBezTo>
                        <a:pt x="222" y="343"/>
                        <a:pt x="218" y="315"/>
                        <a:pt x="200" y="296"/>
                      </a:cubicBezTo>
                      <a:cubicBezTo>
                        <a:pt x="156" y="253"/>
                        <a:pt x="156" y="253"/>
                        <a:pt x="156" y="253"/>
                      </a:cubicBezTo>
                      <a:cubicBezTo>
                        <a:pt x="253" y="156"/>
                        <a:pt x="253" y="156"/>
                        <a:pt x="253" y="156"/>
                      </a:cubicBezTo>
                      <a:cubicBezTo>
                        <a:pt x="297" y="199"/>
                        <a:pt x="297" y="199"/>
                        <a:pt x="297" y="199"/>
                      </a:cubicBezTo>
                      <a:cubicBezTo>
                        <a:pt x="315" y="217"/>
                        <a:pt x="343" y="221"/>
                        <a:pt x="366" y="209"/>
                      </a:cubicBezTo>
                      <a:cubicBezTo>
                        <a:pt x="390" y="196"/>
                        <a:pt x="416" y="185"/>
                        <a:pt x="443" y="177"/>
                      </a:cubicBezTo>
                      <a:cubicBezTo>
                        <a:pt x="467" y="170"/>
                        <a:pt x="485" y="147"/>
                        <a:pt x="485" y="121"/>
                      </a:cubicBezTo>
                      <a:cubicBezTo>
                        <a:pt x="485" y="60"/>
                        <a:pt x="485" y="60"/>
                        <a:pt x="485" y="60"/>
                      </a:cubicBezTo>
                      <a:cubicBezTo>
                        <a:pt x="622" y="60"/>
                        <a:pt x="622" y="60"/>
                        <a:pt x="622" y="60"/>
                      </a:cubicBezTo>
                      <a:cubicBezTo>
                        <a:pt x="622" y="121"/>
                        <a:pt x="622" y="121"/>
                        <a:pt x="622" y="121"/>
                      </a:cubicBezTo>
                      <a:cubicBezTo>
                        <a:pt x="622" y="147"/>
                        <a:pt x="639" y="170"/>
                        <a:pt x="664" y="177"/>
                      </a:cubicBezTo>
                      <a:cubicBezTo>
                        <a:pt x="691" y="185"/>
                        <a:pt x="717" y="196"/>
                        <a:pt x="741" y="209"/>
                      </a:cubicBezTo>
                      <a:cubicBezTo>
                        <a:pt x="764" y="221"/>
                        <a:pt x="792" y="217"/>
                        <a:pt x="810" y="199"/>
                      </a:cubicBezTo>
                      <a:cubicBezTo>
                        <a:pt x="854" y="156"/>
                        <a:pt x="854" y="156"/>
                        <a:pt x="854" y="156"/>
                      </a:cubicBezTo>
                      <a:cubicBezTo>
                        <a:pt x="951" y="253"/>
                        <a:pt x="951" y="253"/>
                        <a:pt x="951" y="253"/>
                      </a:cubicBezTo>
                      <a:cubicBezTo>
                        <a:pt x="907" y="296"/>
                        <a:pt x="907" y="296"/>
                        <a:pt x="907" y="296"/>
                      </a:cubicBezTo>
                      <a:cubicBezTo>
                        <a:pt x="889" y="315"/>
                        <a:pt x="885" y="343"/>
                        <a:pt x="898" y="366"/>
                      </a:cubicBezTo>
                      <a:cubicBezTo>
                        <a:pt x="911" y="390"/>
                        <a:pt x="922" y="416"/>
                        <a:pt x="930" y="442"/>
                      </a:cubicBezTo>
                      <a:cubicBezTo>
                        <a:pt x="937" y="467"/>
                        <a:pt x="960" y="484"/>
                        <a:pt x="985" y="484"/>
                      </a:cubicBezTo>
                      <a:cubicBezTo>
                        <a:pt x="1047" y="484"/>
                        <a:pt x="1047" y="484"/>
                        <a:pt x="1047" y="484"/>
                      </a:cubicBezTo>
                      <a:lnTo>
                        <a:pt x="1047" y="6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</p:grpSp>
          <p:grpSp>
            <p:nvGrpSpPr>
              <p:cNvPr id="31" name="Group 178">
                <a:extLst>
                  <a:ext uri="{FF2B5EF4-FFF2-40B4-BE49-F238E27FC236}">
                    <a16:creationId xmlns:a16="http://schemas.microsoft.com/office/drawing/2014/main" id="{DCC6D87C-3F80-4BE1-B363-813F6A5C2131}"/>
                  </a:ext>
                </a:extLst>
              </p:cNvPr>
              <p:cNvGrpSpPr/>
              <p:nvPr/>
            </p:nvGrpSpPr>
            <p:grpSpPr>
              <a:xfrm rot="5400000">
                <a:off x="5855467" y="2720427"/>
                <a:ext cx="843732" cy="843192"/>
                <a:chOff x="5494338" y="2978150"/>
                <a:chExt cx="2481262" cy="2479675"/>
              </a:xfrm>
              <a:solidFill>
                <a:schemeClr val="accent1"/>
              </a:solidFill>
            </p:grpSpPr>
            <p:sp>
              <p:nvSpPr>
                <p:cNvPr id="44" name="Freeform 5">
                  <a:extLst>
                    <a:ext uri="{FF2B5EF4-FFF2-40B4-BE49-F238E27FC236}">
                      <a16:creationId xmlns:a16="http://schemas.microsoft.com/office/drawing/2014/main" id="{2C2080C7-D4F4-4191-BAD5-CE4C432D5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7438" y="3648075"/>
                  <a:ext cx="1138237" cy="1138238"/>
                </a:xfrm>
                <a:custGeom>
                  <a:avLst/>
                  <a:gdLst>
                    <a:gd name="T0" fmla="*/ 254 w 508"/>
                    <a:gd name="T1" fmla="*/ 0 h 508"/>
                    <a:gd name="T2" fmla="*/ 98 w 508"/>
                    <a:gd name="T3" fmla="*/ 54 h 508"/>
                    <a:gd name="T4" fmla="*/ 92 w 508"/>
                    <a:gd name="T5" fmla="*/ 96 h 508"/>
                    <a:gd name="T6" fmla="*/ 134 w 508"/>
                    <a:gd name="T7" fmla="*/ 101 h 508"/>
                    <a:gd name="T8" fmla="*/ 254 w 508"/>
                    <a:gd name="T9" fmla="*/ 60 h 508"/>
                    <a:gd name="T10" fmla="*/ 448 w 508"/>
                    <a:gd name="T11" fmla="*/ 254 h 508"/>
                    <a:gd name="T12" fmla="*/ 254 w 508"/>
                    <a:gd name="T13" fmla="*/ 448 h 508"/>
                    <a:gd name="T14" fmla="*/ 60 w 508"/>
                    <a:gd name="T15" fmla="*/ 254 h 508"/>
                    <a:gd name="T16" fmla="*/ 68 w 508"/>
                    <a:gd name="T17" fmla="*/ 200 h 508"/>
                    <a:gd name="T18" fmla="*/ 47 w 508"/>
                    <a:gd name="T19" fmla="*/ 163 h 508"/>
                    <a:gd name="T20" fmla="*/ 10 w 508"/>
                    <a:gd name="T21" fmla="*/ 183 h 508"/>
                    <a:gd name="T22" fmla="*/ 0 w 508"/>
                    <a:gd name="T23" fmla="*/ 254 h 508"/>
                    <a:gd name="T24" fmla="*/ 254 w 508"/>
                    <a:gd name="T25" fmla="*/ 508 h 508"/>
                    <a:gd name="T26" fmla="*/ 508 w 508"/>
                    <a:gd name="T27" fmla="*/ 254 h 508"/>
                    <a:gd name="T28" fmla="*/ 254 w 508"/>
                    <a:gd name="T29" fmla="*/ 0 h 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08" h="508">
                      <a:moveTo>
                        <a:pt x="254" y="0"/>
                      </a:moveTo>
                      <a:cubicBezTo>
                        <a:pt x="197" y="0"/>
                        <a:pt x="143" y="19"/>
                        <a:pt x="98" y="54"/>
                      </a:cubicBezTo>
                      <a:cubicBezTo>
                        <a:pt x="84" y="64"/>
                        <a:pt x="82" y="83"/>
                        <a:pt x="92" y="96"/>
                      </a:cubicBezTo>
                      <a:cubicBezTo>
                        <a:pt x="103" y="109"/>
                        <a:pt x="121" y="112"/>
                        <a:pt x="134" y="101"/>
                      </a:cubicBezTo>
                      <a:cubicBezTo>
                        <a:pt x="169" y="75"/>
                        <a:pt x="210" y="60"/>
                        <a:pt x="254" y="60"/>
                      </a:cubicBezTo>
                      <a:cubicBezTo>
                        <a:pt x="361" y="60"/>
                        <a:pt x="448" y="147"/>
                        <a:pt x="448" y="254"/>
                      </a:cubicBezTo>
                      <a:cubicBezTo>
                        <a:pt x="448" y="361"/>
                        <a:pt x="361" y="448"/>
                        <a:pt x="254" y="448"/>
                      </a:cubicBezTo>
                      <a:cubicBezTo>
                        <a:pt x="147" y="448"/>
                        <a:pt x="60" y="361"/>
                        <a:pt x="60" y="254"/>
                      </a:cubicBezTo>
                      <a:cubicBezTo>
                        <a:pt x="60" y="236"/>
                        <a:pt x="62" y="218"/>
                        <a:pt x="68" y="200"/>
                      </a:cubicBezTo>
                      <a:cubicBezTo>
                        <a:pt x="72" y="184"/>
                        <a:pt x="63" y="167"/>
                        <a:pt x="47" y="163"/>
                      </a:cubicBezTo>
                      <a:cubicBezTo>
                        <a:pt x="31" y="158"/>
                        <a:pt x="15" y="167"/>
                        <a:pt x="10" y="183"/>
                      </a:cubicBezTo>
                      <a:cubicBezTo>
                        <a:pt x="3" y="206"/>
                        <a:pt x="0" y="230"/>
                        <a:pt x="0" y="254"/>
                      </a:cubicBezTo>
                      <a:cubicBezTo>
                        <a:pt x="0" y="394"/>
                        <a:pt x="114" y="508"/>
                        <a:pt x="254" y="508"/>
                      </a:cubicBezTo>
                      <a:cubicBezTo>
                        <a:pt x="394" y="508"/>
                        <a:pt x="508" y="394"/>
                        <a:pt x="508" y="254"/>
                      </a:cubicBezTo>
                      <a:cubicBezTo>
                        <a:pt x="508" y="114"/>
                        <a:pt x="394" y="0"/>
                        <a:pt x="25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45" name="Freeform 8">
                  <a:extLst>
                    <a:ext uri="{FF2B5EF4-FFF2-40B4-BE49-F238E27FC236}">
                      <a16:creationId xmlns:a16="http://schemas.microsoft.com/office/drawing/2014/main" id="{B9D04BE1-5C6A-4BE1-959E-BCF655CD9CF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94338" y="2978150"/>
                  <a:ext cx="2481262" cy="2479675"/>
                </a:xfrm>
                <a:custGeom>
                  <a:avLst/>
                  <a:gdLst>
                    <a:gd name="T0" fmla="*/ 987 w 1107"/>
                    <a:gd name="T1" fmla="*/ 425 h 1107"/>
                    <a:gd name="T2" fmla="*/ 995 w 1107"/>
                    <a:gd name="T3" fmla="*/ 294 h 1107"/>
                    <a:gd name="T4" fmla="*/ 895 w 1107"/>
                    <a:gd name="T5" fmla="*/ 112 h 1107"/>
                    <a:gd name="T6" fmla="*/ 769 w 1107"/>
                    <a:gd name="T7" fmla="*/ 156 h 1107"/>
                    <a:gd name="T8" fmla="*/ 683 w 1107"/>
                    <a:gd name="T9" fmla="*/ 58 h 1107"/>
                    <a:gd name="T10" fmla="*/ 483 w 1107"/>
                    <a:gd name="T11" fmla="*/ 0 h 1107"/>
                    <a:gd name="T12" fmla="*/ 425 w 1107"/>
                    <a:gd name="T13" fmla="*/ 120 h 1107"/>
                    <a:gd name="T14" fmla="*/ 294 w 1107"/>
                    <a:gd name="T15" fmla="*/ 112 h 1107"/>
                    <a:gd name="T16" fmla="*/ 212 w 1107"/>
                    <a:gd name="T17" fmla="*/ 112 h 1107"/>
                    <a:gd name="T18" fmla="*/ 112 w 1107"/>
                    <a:gd name="T19" fmla="*/ 294 h 1107"/>
                    <a:gd name="T20" fmla="*/ 120 w 1107"/>
                    <a:gd name="T21" fmla="*/ 425 h 1107"/>
                    <a:gd name="T22" fmla="*/ 0 w 1107"/>
                    <a:gd name="T23" fmla="*/ 483 h 1107"/>
                    <a:gd name="T24" fmla="*/ 58 w 1107"/>
                    <a:gd name="T25" fmla="*/ 682 h 1107"/>
                    <a:gd name="T26" fmla="*/ 156 w 1107"/>
                    <a:gd name="T27" fmla="*/ 769 h 1107"/>
                    <a:gd name="T28" fmla="*/ 112 w 1107"/>
                    <a:gd name="T29" fmla="*/ 895 h 1107"/>
                    <a:gd name="T30" fmla="*/ 253 w 1107"/>
                    <a:gd name="T31" fmla="*/ 1012 h 1107"/>
                    <a:gd name="T32" fmla="*/ 338 w 1107"/>
                    <a:gd name="T33" fmla="*/ 951 h 1107"/>
                    <a:gd name="T34" fmla="*/ 425 w 1107"/>
                    <a:gd name="T35" fmla="*/ 1049 h 1107"/>
                    <a:gd name="T36" fmla="*/ 625 w 1107"/>
                    <a:gd name="T37" fmla="*/ 1107 h 1107"/>
                    <a:gd name="T38" fmla="*/ 683 w 1107"/>
                    <a:gd name="T39" fmla="*/ 987 h 1107"/>
                    <a:gd name="T40" fmla="*/ 813 w 1107"/>
                    <a:gd name="T41" fmla="*/ 995 h 1107"/>
                    <a:gd name="T42" fmla="*/ 995 w 1107"/>
                    <a:gd name="T43" fmla="*/ 895 h 1107"/>
                    <a:gd name="T44" fmla="*/ 951 w 1107"/>
                    <a:gd name="T45" fmla="*/ 769 h 1107"/>
                    <a:gd name="T46" fmla="*/ 1049 w 1107"/>
                    <a:gd name="T47" fmla="*/ 682 h 1107"/>
                    <a:gd name="T48" fmla="*/ 1107 w 1107"/>
                    <a:gd name="T49" fmla="*/ 483 h 1107"/>
                    <a:gd name="T50" fmla="*/ 1047 w 1107"/>
                    <a:gd name="T51" fmla="*/ 622 h 1107"/>
                    <a:gd name="T52" fmla="*/ 930 w 1107"/>
                    <a:gd name="T53" fmla="*/ 664 h 1107"/>
                    <a:gd name="T54" fmla="*/ 908 w 1107"/>
                    <a:gd name="T55" fmla="*/ 810 h 1107"/>
                    <a:gd name="T56" fmla="*/ 854 w 1107"/>
                    <a:gd name="T57" fmla="*/ 951 h 1107"/>
                    <a:gd name="T58" fmla="*/ 741 w 1107"/>
                    <a:gd name="T59" fmla="*/ 898 h 1107"/>
                    <a:gd name="T60" fmla="*/ 623 w 1107"/>
                    <a:gd name="T61" fmla="*/ 985 h 1107"/>
                    <a:gd name="T62" fmla="*/ 485 w 1107"/>
                    <a:gd name="T63" fmla="*/ 1047 h 1107"/>
                    <a:gd name="T64" fmla="*/ 443 w 1107"/>
                    <a:gd name="T65" fmla="*/ 929 h 1107"/>
                    <a:gd name="T66" fmla="*/ 297 w 1107"/>
                    <a:gd name="T67" fmla="*/ 907 h 1107"/>
                    <a:gd name="T68" fmla="*/ 156 w 1107"/>
                    <a:gd name="T69" fmla="*/ 854 h 1107"/>
                    <a:gd name="T70" fmla="*/ 210 w 1107"/>
                    <a:gd name="T71" fmla="*/ 741 h 1107"/>
                    <a:gd name="T72" fmla="*/ 122 w 1107"/>
                    <a:gd name="T73" fmla="*/ 622 h 1107"/>
                    <a:gd name="T74" fmla="*/ 60 w 1107"/>
                    <a:gd name="T75" fmla="*/ 485 h 1107"/>
                    <a:gd name="T76" fmla="*/ 178 w 1107"/>
                    <a:gd name="T77" fmla="*/ 443 h 1107"/>
                    <a:gd name="T78" fmla="*/ 200 w 1107"/>
                    <a:gd name="T79" fmla="*/ 297 h 1107"/>
                    <a:gd name="T80" fmla="*/ 253 w 1107"/>
                    <a:gd name="T81" fmla="*/ 156 h 1107"/>
                    <a:gd name="T82" fmla="*/ 366 w 1107"/>
                    <a:gd name="T83" fmla="*/ 209 h 1107"/>
                    <a:gd name="T84" fmla="*/ 485 w 1107"/>
                    <a:gd name="T85" fmla="*/ 122 h 1107"/>
                    <a:gd name="T86" fmla="*/ 623 w 1107"/>
                    <a:gd name="T87" fmla="*/ 60 h 1107"/>
                    <a:gd name="T88" fmla="*/ 664 w 1107"/>
                    <a:gd name="T89" fmla="*/ 177 h 1107"/>
                    <a:gd name="T90" fmla="*/ 811 w 1107"/>
                    <a:gd name="T91" fmla="*/ 199 h 1107"/>
                    <a:gd name="T92" fmla="*/ 951 w 1107"/>
                    <a:gd name="T93" fmla="*/ 253 h 1107"/>
                    <a:gd name="T94" fmla="*/ 898 w 1107"/>
                    <a:gd name="T95" fmla="*/ 366 h 1107"/>
                    <a:gd name="T96" fmla="*/ 986 w 1107"/>
                    <a:gd name="T97" fmla="*/ 485 h 1107"/>
                    <a:gd name="T98" fmla="*/ 1047 w 1107"/>
                    <a:gd name="T99" fmla="*/ 622 h 1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107" h="1107">
                      <a:moveTo>
                        <a:pt x="1049" y="425"/>
                      </a:moveTo>
                      <a:cubicBezTo>
                        <a:pt x="987" y="425"/>
                        <a:pt x="987" y="425"/>
                        <a:pt x="987" y="425"/>
                      </a:cubicBezTo>
                      <a:cubicBezTo>
                        <a:pt x="978" y="395"/>
                        <a:pt x="966" y="366"/>
                        <a:pt x="951" y="338"/>
                      </a:cubicBezTo>
                      <a:cubicBezTo>
                        <a:pt x="995" y="294"/>
                        <a:pt x="995" y="294"/>
                        <a:pt x="995" y="294"/>
                      </a:cubicBezTo>
                      <a:cubicBezTo>
                        <a:pt x="1018" y="271"/>
                        <a:pt x="1018" y="235"/>
                        <a:pt x="995" y="212"/>
                      </a:cubicBezTo>
                      <a:cubicBezTo>
                        <a:pt x="895" y="112"/>
                        <a:pt x="895" y="112"/>
                        <a:pt x="895" y="112"/>
                      </a:cubicBezTo>
                      <a:cubicBezTo>
                        <a:pt x="873" y="89"/>
                        <a:pt x="836" y="89"/>
                        <a:pt x="813" y="112"/>
                      </a:cubicBezTo>
                      <a:cubicBezTo>
                        <a:pt x="769" y="156"/>
                        <a:pt x="769" y="156"/>
                        <a:pt x="769" y="156"/>
                      </a:cubicBezTo>
                      <a:cubicBezTo>
                        <a:pt x="742" y="141"/>
                        <a:pt x="713" y="129"/>
                        <a:pt x="683" y="120"/>
                      </a:cubicBezTo>
                      <a:cubicBezTo>
                        <a:pt x="683" y="58"/>
                        <a:pt x="683" y="58"/>
                        <a:pt x="683" y="58"/>
                      </a:cubicBezTo>
                      <a:cubicBezTo>
                        <a:pt x="683" y="26"/>
                        <a:pt x="657" y="0"/>
                        <a:pt x="625" y="0"/>
                      </a:cubicBezTo>
                      <a:cubicBezTo>
                        <a:pt x="483" y="0"/>
                        <a:pt x="483" y="0"/>
                        <a:pt x="483" y="0"/>
                      </a:cubicBezTo>
                      <a:cubicBezTo>
                        <a:pt x="451" y="0"/>
                        <a:pt x="425" y="26"/>
                        <a:pt x="425" y="58"/>
                      </a:cubicBezTo>
                      <a:cubicBezTo>
                        <a:pt x="425" y="120"/>
                        <a:pt x="425" y="120"/>
                        <a:pt x="425" y="120"/>
                      </a:cubicBezTo>
                      <a:cubicBezTo>
                        <a:pt x="395" y="129"/>
                        <a:pt x="366" y="141"/>
                        <a:pt x="338" y="156"/>
                      </a:cubicBezTo>
                      <a:cubicBezTo>
                        <a:pt x="294" y="112"/>
                        <a:pt x="294" y="112"/>
                        <a:pt x="294" y="112"/>
                      </a:cubicBezTo>
                      <a:cubicBezTo>
                        <a:pt x="284" y="101"/>
                        <a:pt x="269" y="95"/>
                        <a:pt x="253" y="95"/>
                      </a:cubicBezTo>
                      <a:cubicBezTo>
                        <a:pt x="238" y="95"/>
                        <a:pt x="223" y="101"/>
                        <a:pt x="212" y="112"/>
                      </a:cubicBezTo>
                      <a:cubicBezTo>
                        <a:pt x="112" y="212"/>
                        <a:pt x="112" y="212"/>
                        <a:pt x="112" y="212"/>
                      </a:cubicBezTo>
                      <a:cubicBezTo>
                        <a:pt x="90" y="235"/>
                        <a:pt x="90" y="271"/>
                        <a:pt x="112" y="294"/>
                      </a:cubicBezTo>
                      <a:cubicBezTo>
                        <a:pt x="156" y="338"/>
                        <a:pt x="156" y="338"/>
                        <a:pt x="156" y="338"/>
                      </a:cubicBezTo>
                      <a:cubicBezTo>
                        <a:pt x="141" y="365"/>
                        <a:pt x="129" y="395"/>
                        <a:pt x="120" y="425"/>
                      </a:cubicBezTo>
                      <a:cubicBezTo>
                        <a:pt x="58" y="425"/>
                        <a:pt x="58" y="425"/>
                        <a:pt x="58" y="425"/>
                      </a:cubicBezTo>
                      <a:cubicBezTo>
                        <a:pt x="26" y="425"/>
                        <a:pt x="0" y="451"/>
                        <a:pt x="0" y="483"/>
                      </a:cubicBezTo>
                      <a:cubicBezTo>
                        <a:pt x="0" y="624"/>
                        <a:pt x="0" y="624"/>
                        <a:pt x="0" y="624"/>
                      </a:cubicBezTo>
                      <a:cubicBezTo>
                        <a:pt x="0" y="656"/>
                        <a:pt x="26" y="682"/>
                        <a:pt x="58" y="682"/>
                      </a:cubicBezTo>
                      <a:cubicBezTo>
                        <a:pt x="120" y="682"/>
                        <a:pt x="120" y="682"/>
                        <a:pt x="120" y="682"/>
                      </a:cubicBezTo>
                      <a:cubicBezTo>
                        <a:pt x="129" y="712"/>
                        <a:pt x="141" y="741"/>
                        <a:pt x="156" y="769"/>
                      </a:cubicBezTo>
                      <a:cubicBezTo>
                        <a:pt x="112" y="813"/>
                        <a:pt x="112" y="813"/>
                        <a:pt x="112" y="813"/>
                      </a:cubicBezTo>
                      <a:cubicBezTo>
                        <a:pt x="90" y="835"/>
                        <a:pt x="90" y="872"/>
                        <a:pt x="112" y="895"/>
                      </a:cubicBezTo>
                      <a:cubicBezTo>
                        <a:pt x="212" y="995"/>
                        <a:pt x="212" y="995"/>
                        <a:pt x="212" y="995"/>
                      </a:cubicBezTo>
                      <a:cubicBezTo>
                        <a:pt x="223" y="1006"/>
                        <a:pt x="238" y="1012"/>
                        <a:pt x="253" y="1012"/>
                      </a:cubicBezTo>
                      <a:cubicBezTo>
                        <a:pt x="269" y="1012"/>
                        <a:pt x="284" y="1006"/>
                        <a:pt x="294" y="995"/>
                      </a:cubicBezTo>
                      <a:cubicBezTo>
                        <a:pt x="338" y="951"/>
                        <a:pt x="338" y="951"/>
                        <a:pt x="338" y="951"/>
                      </a:cubicBezTo>
                      <a:cubicBezTo>
                        <a:pt x="366" y="966"/>
                        <a:pt x="395" y="978"/>
                        <a:pt x="425" y="987"/>
                      </a:cubicBezTo>
                      <a:cubicBezTo>
                        <a:pt x="425" y="1049"/>
                        <a:pt x="425" y="1049"/>
                        <a:pt x="425" y="1049"/>
                      </a:cubicBezTo>
                      <a:cubicBezTo>
                        <a:pt x="425" y="1081"/>
                        <a:pt x="451" y="1107"/>
                        <a:pt x="483" y="1107"/>
                      </a:cubicBezTo>
                      <a:cubicBezTo>
                        <a:pt x="625" y="1107"/>
                        <a:pt x="625" y="1107"/>
                        <a:pt x="625" y="1107"/>
                      </a:cubicBezTo>
                      <a:cubicBezTo>
                        <a:pt x="657" y="1107"/>
                        <a:pt x="683" y="1081"/>
                        <a:pt x="683" y="1049"/>
                      </a:cubicBezTo>
                      <a:cubicBezTo>
                        <a:pt x="683" y="987"/>
                        <a:pt x="683" y="987"/>
                        <a:pt x="683" y="987"/>
                      </a:cubicBezTo>
                      <a:cubicBezTo>
                        <a:pt x="713" y="978"/>
                        <a:pt x="742" y="966"/>
                        <a:pt x="769" y="951"/>
                      </a:cubicBezTo>
                      <a:cubicBezTo>
                        <a:pt x="813" y="995"/>
                        <a:pt x="813" y="995"/>
                        <a:pt x="813" y="995"/>
                      </a:cubicBezTo>
                      <a:cubicBezTo>
                        <a:pt x="836" y="1017"/>
                        <a:pt x="873" y="1017"/>
                        <a:pt x="895" y="995"/>
                      </a:cubicBezTo>
                      <a:cubicBezTo>
                        <a:pt x="995" y="895"/>
                        <a:pt x="995" y="895"/>
                        <a:pt x="995" y="895"/>
                      </a:cubicBezTo>
                      <a:cubicBezTo>
                        <a:pt x="1018" y="872"/>
                        <a:pt x="1018" y="835"/>
                        <a:pt x="995" y="813"/>
                      </a:cubicBezTo>
                      <a:cubicBezTo>
                        <a:pt x="951" y="769"/>
                        <a:pt x="951" y="769"/>
                        <a:pt x="951" y="769"/>
                      </a:cubicBezTo>
                      <a:cubicBezTo>
                        <a:pt x="966" y="741"/>
                        <a:pt x="978" y="712"/>
                        <a:pt x="987" y="682"/>
                      </a:cubicBezTo>
                      <a:cubicBezTo>
                        <a:pt x="1049" y="682"/>
                        <a:pt x="1049" y="682"/>
                        <a:pt x="1049" y="682"/>
                      </a:cubicBezTo>
                      <a:cubicBezTo>
                        <a:pt x="1081" y="682"/>
                        <a:pt x="1107" y="656"/>
                        <a:pt x="1107" y="624"/>
                      </a:cubicBezTo>
                      <a:cubicBezTo>
                        <a:pt x="1107" y="483"/>
                        <a:pt x="1107" y="483"/>
                        <a:pt x="1107" y="483"/>
                      </a:cubicBezTo>
                      <a:cubicBezTo>
                        <a:pt x="1107" y="451"/>
                        <a:pt x="1081" y="425"/>
                        <a:pt x="1049" y="425"/>
                      </a:cubicBezTo>
                      <a:close/>
                      <a:moveTo>
                        <a:pt x="1047" y="622"/>
                      </a:moveTo>
                      <a:cubicBezTo>
                        <a:pt x="986" y="622"/>
                        <a:pt x="986" y="622"/>
                        <a:pt x="986" y="622"/>
                      </a:cubicBezTo>
                      <a:cubicBezTo>
                        <a:pt x="960" y="622"/>
                        <a:pt x="937" y="639"/>
                        <a:pt x="930" y="664"/>
                      </a:cubicBezTo>
                      <a:cubicBezTo>
                        <a:pt x="922" y="691"/>
                        <a:pt x="911" y="717"/>
                        <a:pt x="898" y="741"/>
                      </a:cubicBezTo>
                      <a:cubicBezTo>
                        <a:pt x="886" y="764"/>
                        <a:pt x="890" y="792"/>
                        <a:pt x="908" y="810"/>
                      </a:cubicBezTo>
                      <a:cubicBezTo>
                        <a:pt x="951" y="854"/>
                        <a:pt x="951" y="854"/>
                        <a:pt x="951" y="854"/>
                      </a:cubicBezTo>
                      <a:cubicBezTo>
                        <a:pt x="854" y="951"/>
                        <a:pt x="854" y="951"/>
                        <a:pt x="854" y="951"/>
                      </a:cubicBezTo>
                      <a:cubicBezTo>
                        <a:pt x="811" y="907"/>
                        <a:pt x="811" y="907"/>
                        <a:pt x="811" y="907"/>
                      </a:cubicBezTo>
                      <a:cubicBezTo>
                        <a:pt x="792" y="889"/>
                        <a:pt x="764" y="885"/>
                        <a:pt x="741" y="898"/>
                      </a:cubicBezTo>
                      <a:cubicBezTo>
                        <a:pt x="717" y="911"/>
                        <a:pt x="691" y="922"/>
                        <a:pt x="664" y="929"/>
                      </a:cubicBezTo>
                      <a:cubicBezTo>
                        <a:pt x="640" y="937"/>
                        <a:pt x="623" y="960"/>
                        <a:pt x="623" y="985"/>
                      </a:cubicBezTo>
                      <a:cubicBezTo>
                        <a:pt x="623" y="1047"/>
                        <a:pt x="623" y="1047"/>
                        <a:pt x="623" y="1047"/>
                      </a:cubicBezTo>
                      <a:cubicBezTo>
                        <a:pt x="485" y="1047"/>
                        <a:pt x="485" y="1047"/>
                        <a:pt x="485" y="1047"/>
                      </a:cubicBezTo>
                      <a:cubicBezTo>
                        <a:pt x="485" y="985"/>
                        <a:pt x="485" y="985"/>
                        <a:pt x="485" y="985"/>
                      </a:cubicBezTo>
                      <a:cubicBezTo>
                        <a:pt x="485" y="960"/>
                        <a:pt x="468" y="937"/>
                        <a:pt x="443" y="929"/>
                      </a:cubicBezTo>
                      <a:cubicBezTo>
                        <a:pt x="416" y="922"/>
                        <a:pt x="391" y="911"/>
                        <a:pt x="366" y="898"/>
                      </a:cubicBezTo>
                      <a:cubicBezTo>
                        <a:pt x="344" y="885"/>
                        <a:pt x="315" y="889"/>
                        <a:pt x="297" y="907"/>
                      </a:cubicBezTo>
                      <a:cubicBezTo>
                        <a:pt x="253" y="951"/>
                        <a:pt x="253" y="951"/>
                        <a:pt x="253" y="951"/>
                      </a:cubicBezTo>
                      <a:cubicBezTo>
                        <a:pt x="156" y="854"/>
                        <a:pt x="156" y="854"/>
                        <a:pt x="156" y="854"/>
                      </a:cubicBezTo>
                      <a:cubicBezTo>
                        <a:pt x="200" y="810"/>
                        <a:pt x="200" y="810"/>
                        <a:pt x="200" y="810"/>
                      </a:cubicBezTo>
                      <a:cubicBezTo>
                        <a:pt x="218" y="792"/>
                        <a:pt x="222" y="764"/>
                        <a:pt x="210" y="741"/>
                      </a:cubicBezTo>
                      <a:cubicBezTo>
                        <a:pt x="196" y="717"/>
                        <a:pt x="185" y="691"/>
                        <a:pt x="178" y="664"/>
                      </a:cubicBezTo>
                      <a:cubicBezTo>
                        <a:pt x="170" y="639"/>
                        <a:pt x="148" y="622"/>
                        <a:pt x="122" y="622"/>
                      </a:cubicBezTo>
                      <a:cubicBezTo>
                        <a:pt x="60" y="622"/>
                        <a:pt x="60" y="622"/>
                        <a:pt x="60" y="622"/>
                      </a:cubicBezTo>
                      <a:cubicBezTo>
                        <a:pt x="60" y="485"/>
                        <a:pt x="60" y="485"/>
                        <a:pt x="60" y="485"/>
                      </a:cubicBezTo>
                      <a:cubicBezTo>
                        <a:pt x="122" y="485"/>
                        <a:pt x="122" y="485"/>
                        <a:pt x="122" y="485"/>
                      </a:cubicBezTo>
                      <a:cubicBezTo>
                        <a:pt x="148" y="485"/>
                        <a:pt x="170" y="467"/>
                        <a:pt x="178" y="443"/>
                      </a:cubicBezTo>
                      <a:cubicBezTo>
                        <a:pt x="185" y="416"/>
                        <a:pt x="196" y="390"/>
                        <a:pt x="210" y="366"/>
                      </a:cubicBezTo>
                      <a:cubicBezTo>
                        <a:pt x="222" y="343"/>
                        <a:pt x="218" y="315"/>
                        <a:pt x="200" y="297"/>
                      </a:cubicBezTo>
                      <a:cubicBezTo>
                        <a:pt x="156" y="253"/>
                        <a:pt x="156" y="253"/>
                        <a:pt x="156" y="253"/>
                      </a:cubicBezTo>
                      <a:cubicBezTo>
                        <a:pt x="253" y="156"/>
                        <a:pt x="253" y="156"/>
                        <a:pt x="253" y="156"/>
                      </a:cubicBezTo>
                      <a:cubicBezTo>
                        <a:pt x="297" y="199"/>
                        <a:pt x="297" y="199"/>
                        <a:pt x="297" y="199"/>
                      </a:cubicBezTo>
                      <a:cubicBezTo>
                        <a:pt x="315" y="217"/>
                        <a:pt x="344" y="221"/>
                        <a:pt x="366" y="209"/>
                      </a:cubicBezTo>
                      <a:cubicBezTo>
                        <a:pt x="391" y="196"/>
                        <a:pt x="416" y="185"/>
                        <a:pt x="443" y="177"/>
                      </a:cubicBezTo>
                      <a:cubicBezTo>
                        <a:pt x="468" y="170"/>
                        <a:pt x="485" y="147"/>
                        <a:pt x="485" y="122"/>
                      </a:cubicBezTo>
                      <a:cubicBezTo>
                        <a:pt x="485" y="60"/>
                        <a:pt x="485" y="60"/>
                        <a:pt x="485" y="60"/>
                      </a:cubicBezTo>
                      <a:cubicBezTo>
                        <a:pt x="623" y="60"/>
                        <a:pt x="623" y="60"/>
                        <a:pt x="623" y="60"/>
                      </a:cubicBezTo>
                      <a:cubicBezTo>
                        <a:pt x="623" y="122"/>
                        <a:pt x="623" y="122"/>
                        <a:pt x="623" y="122"/>
                      </a:cubicBezTo>
                      <a:cubicBezTo>
                        <a:pt x="623" y="147"/>
                        <a:pt x="640" y="170"/>
                        <a:pt x="664" y="177"/>
                      </a:cubicBezTo>
                      <a:cubicBezTo>
                        <a:pt x="691" y="185"/>
                        <a:pt x="717" y="196"/>
                        <a:pt x="741" y="209"/>
                      </a:cubicBezTo>
                      <a:cubicBezTo>
                        <a:pt x="764" y="221"/>
                        <a:pt x="792" y="217"/>
                        <a:pt x="811" y="199"/>
                      </a:cubicBezTo>
                      <a:cubicBezTo>
                        <a:pt x="854" y="156"/>
                        <a:pt x="854" y="156"/>
                        <a:pt x="854" y="156"/>
                      </a:cubicBezTo>
                      <a:cubicBezTo>
                        <a:pt x="951" y="253"/>
                        <a:pt x="951" y="253"/>
                        <a:pt x="951" y="253"/>
                      </a:cubicBezTo>
                      <a:cubicBezTo>
                        <a:pt x="908" y="297"/>
                        <a:pt x="908" y="297"/>
                        <a:pt x="908" y="297"/>
                      </a:cubicBezTo>
                      <a:cubicBezTo>
                        <a:pt x="890" y="315"/>
                        <a:pt x="886" y="343"/>
                        <a:pt x="898" y="366"/>
                      </a:cubicBezTo>
                      <a:cubicBezTo>
                        <a:pt x="911" y="390"/>
                        <a:pt x="922" y="416"/>
                        <a:pt x="930" y="443"/>
                      </a:cubicBezTo>
                      <a:cubicBezTo>
                        <a:pt x="937" y="467"/>
                        <a:pt x="960" y="485"/>
                        <a:pt x="986" y="485"/>
                      </a:cubicBezTo>
                      <a:cubicBezTo>
                        <a:pt x="1047" y="485"/>
                        <a:pt x="1047" y="485"/>
                        <a:pt x="1047" y="485"/>
                      </a:cubicBezTo>
                      <a:cubicBezTo>
                        <a:pt x="1047" y="622"/>
                        <a:pt x="1047" y="622"/>
                        <a:pt x="1047" y="622"/>
                      </a:cubicBezTo>
                      <a:cubicBezTo>
                        <a:pt x="1047" y="622"/>
                        <a:pt x="1047" y="622"/>
                        <a:pt x="1047" y="6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</p:grp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D8D5A7B2-89DB-4F1B-A002-873B2A2113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08776" y="1615969"/>
                <a:ext cx="1018433" cy="1002293"/>
              </a:xfrm>
              <a:custGeom>
                <a:avLst/>
                <a:gdLst>
                  <a:gd name="T0" fmla="*/ 755 w 1063"/>
                  <a:gd name="T1" fmla="*/ 883 h 1046"/>
                  <a:gd name="T2" fmla="*/ 846 w 1063"/>
                  <a:gd name="T3" fmla="*/ 806 h 1046"/>
                  <a:gd name="T4" fmla="*/ 942 w 1063"/>
                  <a:gd name="T5" fmla="*/ 861 h 1046"/>
                  <a:gd name="T6" fmla="*/ 1029 w 1063"/>
                  <a:gd name="T7" fmla="*/ 710 h 1046"/>
                  <a:gd name="T8" fmla="*/ 933 w 1063"/>
                  <a:gd name="T9" fmla="*/ 655 h 1046"/>
                  <a:gd name="T10" fmla="*/ 954 w 1063"/>
                  <a:gd name="T11" fmla="*/ 538 h 1046"/>
                  <a:gd name="T12" fmla="*/ 1063 w 1063"/>
                  <a:gd name="T13" fmla="*/ 519 h 1046"/>
                  <a:gd name="T14" fmla="*/ 1032 w 1063"/>
                  <a:gd name="T15" fmla="*/ 347 h 1046"/>
                  <a:gd name="T16" fmla="*/ 924 w 1063"/>
                  <a:gd name="T17" fmla="*/ 366 h 1046"/>
                  <a:gd name="T18" fmla="*/ 864 w 1063"/>
                  <a:gd name="T19" fmla="*/ 263 h 1046"/>
                  <a:gd name="T20" fmla="*/ 935 w 1063"/>
                  <a:gd name="T21" fmla="*/ 178 h 1046"/>
                  <a:gd name="T22" fmla="*/ 801 w 1063"/>
                  <a:gd name="T23" fmla="*/ 66 h 1046"/>
                  <a:gd name="T24" fmla="*/ 730 w 1063"/>
                  <a:gd name="T25" fmla="*/ 151 h 1046"/>
                  <a:gd name="T26" fmla="*/ 619 w 1063"/>
                  <a:gd name="T27" fmla="*/ 110 h 1046"/>
                  <a:gd name="T28" fmla="*/ 619 w 1063"/>
                  <a:gd name="T29" fmla="*/ 0 h 1046"/>
                  <a:gd name="T30" fmla="*/ 444 w 1063"/>
                  <a:gd name="T31" fmla="*/ 0 h 1046"/>
                  <a:gd name="T32" fmla="*/ 444 w 1063"/>
                  <a:gd name="T33" fmla="*/ 110 h 1046"/>
                  <a:gd name="T34" fmla="*/ 332 w 1063"/>
                  <a:gd name="T35" fmla="*/ 151 h 1046"/>
                  <a:gd name="T36" fmla="*/ 261 w 1063"/>
                  <a:gd name="T37" fmla="*/ 66 h 1046"/>
                  <a:gd name="T38" fmla="*/ 128 w 1063"/>
                  <a:gd name="T39" fmla="*/ 178 h 1046"/>
                  <a:gd name="T40" fmla="*/ 199 w 1063"/>
                  <a:gd name="T41" fmla="*/ 263 h 1046"/>
                  <a:gd name="T42" fmla="*/ 139 w 1063"/>
                  <a:gd name="T43" fmla="*/ 366 h 1046"/>
                  <a:gd name="T44" fmla="*/ 31 w 1063"/>
                  <a:gd name="T45" fmla="*/ 347 h 1046"/>
                  <a:gd name="T46" fmla="*/ 0 w 1063"/>
                  <a:gd name="T47" fmla="*/ 519 h 1046"/>
                  <a:gd name="T48" fmla="*/ 109 w 1063"/>
                  <a:gd name="T49" fmla="*/ 538 h 1046"/>
                  <a:gd name="T50" fmla="*/ 130 w 1063"/>
                  <a:gd name="T51" fmla="*/ 655 h 1046"/>
                  <a:gd name="T52" fmla="*/ 34 w 1063"/>
                  <a:gd name="T53" fmla="*/ 710 h 1046"/>
                  <a:gd name="T54" fmla="*/ 121 w 1063"/>
                  <a:gd name="T55" fmla="*/ 861 h 1046"/>
                  <a:gd name="T56" fmla="*/ 217 w 1063"/>
                  <a:gd name="T57" fmla="*/ 806 h 1046"/>
                  <a:gd name="T58" fmla="*/ 308 w 1063"/>
                  <a:gd name="T59" fmla="*/ 883 h 1046"/>
                  <a:gd name="T60" fmla="*/ 270 w 1063"/>
                  <a:gd name="T61" fmla="*/ 986 h 1046"/>
                  <a:gd name="T62" fmla="*/ 434 w 1063"/>
                  <a:gd name="T63" fmla="*/ 1046 h 1046"/>
                  <a:gd name="T64" fmla="*/ 472 w 1063"/>
                  <a:gd name="T65" fmla="*/ 942 h 1046"/>
                  <a:gd name="T66" fmla="*/ 531 w 1063"/>
                  <a:gd name="T67" fmla="*/ 947 h 1046"/>
                  <a:gd name="T68" fmla="*/ 591 w 1063"/>
                  <a:gd name="T69" fmla="*/ 942 h 1046"/>
                  <a:gd name="T70" fmla="*/ 629 w 1063"/>
                  <a:gd name="T71" fmla="*/ 1046 h 1046"/>
                  <a:gd name="T72" fmla="*/ 793 w 1063"/>
                  <a:gd name="T73" fmla="*/ 986 h 1046"/>
                  <a:gd name="T74" fmla="*/ 755 w 1063"/>
                  <a:gd name="T75" fmla="*/ 883 h 1046"/>
                  <a:gd name="T76" fmla="*/ 531 w 1063"/>
                  <a:gd name="T77" fmla="*/ 747 h 1046"/>
                  <a:gd name="T78" fmla="*/ 309 w 1063"/>
                  <a:gd name="T79" fmla="*/ 524 h 1046"/>
                  <a:gd name="T80" fmla="*/ 531 w 1063"/>
                  <a:gd name="T81" fmla="*/ 301 h 1046"/>
                  <a:gd name="T82" fmla="*/ 754 w 1063"/>
                  <a:gd name="T83" fmla="*/ 524 h 1046"/>
                  <a:gd name="T84" fmla="*/ 531 w 1063"/>
                  <a:gd name="T85" fmla="*/ 747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63" h="1046">
                    <a:moveTo>
                      <a:pt x="755" y="883"/>
                    </a:moveTo>
                    <a:cubicBezTo>
                      <a:pt x="789" y="861"/>
                      <a:pt x="819" y="836"/>
                      <a:pt x="846" y="806"/>
                    </a:cubicBezTo>
                    <a:cubicBezTo>
                      <a:pt x="942" y="861"/>
                      <a:pt x="942" y="861"/>
                      <a:pt x="942" y="861"/>
                    </a:cubicBezTo>
                    <a:cubicBezTo>
                      <a:pt x="1029" y="710"/>
                      <a:pt x="1029" y="710"/>
                      <a:pt x="1029" y="710"/>
                    </a:cubicBezTo>
                    <a:cubicBezTo>
                      <a:pt x="933" y="655"/>
                      <a:pt x="933" y="655"/>
                      <a:pt x="933" y="655"/>
                    </a:cubicBezTo>
                    <a:cubicBezTo>
                      <a:pt x="945" y="618"/>
                      <a:pt x="953" y="579"/>
                      <a:pt x="954" y="538"/>
                    </a:cubicBezTo>
                    <a:cubicBezTo>
                      <a:pt x="1063" y="519"/>
                      <a:pt x="1063" y="519"/>
                      <a:pt x="1063" y="519"/>
                    </a:cubicBezTo>
                    <a:cubicBezTo>
                      <a:pt x="1032" y="347"/>
                      <a:pt x="1032" y="347"/>
                      <a:pt x="1032" y="347"/>
                    </a:cubicBezTo>
                    <a:cubicBezTo>
                      <a:pt x="924" y="366"/>
                      <a:pt x="924" y="366"/>
                      <a:pt x="924" y="366"/>
                    </a:cubicBezTo>
                    <a:cubicBezTo>
                      <a:pt x="909" y="329"/>
                      <a:pt x="888" y="294"/>
                      <a:pt x="864" y="263"/>
                    </a:cubicBezTo>
                    <a:cubicBezTo>
                      <a:pt x="935" y="178"/>
                      <a:pt x="935" y="178"/>
                      <a:pt x="935" y="178"/>
                    </a:cubicBezTo>
                    <a:cubicBezTo>
                      <a:pt x="801" y="66"/>
                      <a:pt x="801" y="66"/>
                      <a:pt x="801" y="66"/>
                    </a:cubicBezTo>
                    <a:cubicBezTo>
                      <a:pt x="730" y="151"/>
                      <a:pt x="730" y="151"/>
                      <a:pt x="730" y="151"/>
                    </a:cubicBezTo>
                    <a:cubicBezTo>
                      <a:pt x="696" y="132"/>
                      <a:pt x="658" y="118"/>
                      <a:pt x="619" y="110"/>
                    </a:cubicBezTo>
                    <a:cubicBezTo>
                      <a:pt x="619" y="0"/>
                      <a:pt x="619" y="0"/>
                      <a:pt x="619" y="0"/>
                    </a:cubicBezTo>
                    <a:cubicBezTo>
                      <a:pt x="444" y="0"/>
                      <a:pt x="444" y="0"/>
                      <a:pt x="444" y="0"/>
                    </a:cubicBezTo>
                    <a:cubicBezTo>
                      <a:pt x="444" y="110"/>
                      <a:pt x="444" y="110"/>
                      <a:pt x="444" y="110"/>
                    </a:cubicBezTo>
                    <a:cubicBezTo>
                      <a:pt x="405" y="118"/>
                      <a:pt x="367" y="132"/>
                      <a:pt x="332" y="151"/>
                    </a:cubicBezTo>
                    <a:cubicBezTo>
                      <a:pt x="261" y="66"/>
                      <a:pt x="261" y="66"/>
                      <a:pt x="261" y="66"/>
                    </a:cubicBezTo>
                    <a:cubicBezTo>
                      <a:pt x="128" y="178"/>
                      <a:pt x="128" y="178"/>
                      <a:pt x="128" y="178"/>
                    </a:cubicBezTo>
                    <a:cubicBezTo>
                      <a:pt x="199" y="263"/>
                      <a:pt x="199" y="263"/>
                      <a:pt x="199" y="263"/>
                    </a:cubicBezTo>
                    <a:cubicBezTo>
                      <a:pt x="174" y="294"/>
                      <a:pt x="154" y="329"/>
                      <a:pt x="139" y="366"/>
                    </a:cubicBezTo>
                    <a:cubicBezTo>
                      <a:pt x="31" y="347"/>
                      <a:pt x="31" y="347"/>
                      <a:pt x="31" y="347"/>
                    </a:cubicBezTo>
                    <a:cubicBezTo>
                      <a:pt x="0" y="519"/>
                      <a:pt x="0" y="519"/>
                      <a:pt x="0" y="519"/>
                    </a:cubicBezTo>
                    <a:cubicBezTo>
                      <a:pt x="109" y="538"/>
                      <a:pt x="109" y="538"/>
                      <a:pt x="109" y="538"/>
                    </a:cubicBezTo>
                    <a:cubicBezTo>
                      <a:pt x="110" y="579"/>
                      <a:pt x="117" y="618"/>
                      <a:pt x="130" y="655"/>
                    </a:cubicBezTo>
                    <a:cubicBezTo>
                      <a:pt x="34" y="710"/>
                      <a:pt x="34" y="710"/>
                      <a:pt x="34" y="710"/>
                    </a:cubicBezTo>
                    <a:cubicBezTo>
                      <a:pt x="121" y="861"/>
                      <a:pt x="121" y="861"/>
                      <a:pt x="121" y="861"/>
                    </a:cubicBezTo>
                    <a:cubicBezTo>
                      <a:pt x="217" y="806"/>
                      <a:pt x="217" y="806"/>
                      <a:pt x="217" y="806"/>
                    </a:cubicBezTo>
                    <a:cubicBezTo>
                      <a:pt x="244" y="836"/>
                      <a:pt x="274" y="861"/>
                      <a:pt x="308" y="883"/>
                    </a:cubicBezTo>
                    <a:cubicBezTo>
                      <a:pt x="270" y="986"/>
                      <a:pt x="270" y="986"/>
                      <a:pt x="270" y="986"/>
                    </a:cubicBezTo>
                    <a:cubicBezTo>
                      <a:pt x="434" y="1046"/>
                      <a:pt x="434" y="1046"/>
                      <a:pt x="434" y="1046"/>
                    </a:cubicBezTo>
                    <a:cubicBezTo>
                      <a:pt x="472" y="942"/>
                      <a:pt x="472" y="942"/>
                      <a:pt x="472" y="942"/>
                    </a:cubicBezTo>
                    <a:cubicBezTo>
                      <a:pt x="491" y="945"/>
                      <a:pt x="511" y="947"/>
                      <a:pt x="531" y="947"/>
                    </a:cubicBezTo>
                    <a:cubicBezTo>
                      <a:pt x="552" y="947"/>
                      <a:pt x="571" y="945"/>
                      <a:pt x="591" y="942"/>
                    </a:cubicBezTo>
                    <a:cubicBezTo>
                      <a:pt x="629" y="1046"/>
                      <a:pt x="629" y="1046"/>
                      <a:pt x="629" y="1046"/>
                    </a:cubicBezTo>
                    <a:cubicBezTo>
                      <a:pt x="793" y="986"/>
                      <a:pt x="793" y="986"/>
                      <a:pt x="793" y="986"/>
                    </a:cubicBezTo>
                    <a:lnTo>
                      <a:pt x="755" y="883"/>
                    </a:lnTo>
                    <a:close/>
                    <a:moveTo>
                      <a:pt x="531" y="747"/>
                    </a:moveTo>
                    <a:cubicBezTo>
                      <a:pt x="409" y="747"/>
                      <a:pt x="309" y="647"/>
                      <a:pt x="309" y="524"/>
                    </a:cubicBezTo>
                    <a:cubicBezTo>
                      <a:pt x="309" y="401"/>
                      <a:pt x="409" y="301"/>
                      <a:pt x="531" y="301"/>
                    </a:cubicBezTo>
                    <a:cubicBezTo>
                      <a:pt x="654" y="301"/>
                      <a:pt x="754" y="401"/>
                      <a:pt x="754" y="524"/>
                    </a:cubicBezTo>
                    <a:cubicBezTo>
                      <a:pt x="754" y="647"/>
                      <a:pt x="654" y="747"/>
                      <a:pt x="531" y="7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B8ED57FF-6960-4EDA-BB6E-25CCD7038F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73472" y="3180681"/>
                <a:ext cx="721457" cy="728317"/>
              </a:xfrm>
              <a:custGeom>
                <a:avLst/>
                <a:gdLst>
                  <a:gd name="T0" fmla="*/ 714 w 753"/>
                  <a:gd name="T1" fmla="*/ 205 h 760"/>
                  <a:gd name="T2" fmla="*/ 639 w 753"/>
                  <a:gd name="T3" fmla="*/ 230 h 760"/>
                  <a:gd name="T4" fmla="*/ 587 w 753"/>
                  <a:gd name="T5" fmla="*/ 163 h 760"/>
                  <a:gd name="T6" fmla="*/ 629 w 753"/>
                  <a:gd name="T7" fmla="*/ 96 h 760"/>
                  <a:gd name="T8" fmla="*/ 523 w 753"/>
                  <a:gd name="T9" fmla="*/ 29 h 760"/>
                  <a:gd name="T10" fmla="*/ 481 w 753"/>
                  <a:gd name="T11" fmla="*/ 96 h 760"/>
                  <a:gd name="T12" fmla="*/ 398 w 753"/>
                  <a:gd name="T13" fmla="*/ 78 h 760"/>
                  <a:gd name="T14" fmla="*/ 387 w 753"/>
                  <a:gd name="T15" fmla="*/ 0 h 760"/>
                  <a:gd name="T16" fmla="*/ 263 w 753"/>
                  <a:gd name="T17" fmla="*/ 17 h 760"/>
                  <a:gd name="T18" fmla="*/ 274 w 753"/>
                  <a:gd name="T19" fmla="*/ 96 h 760"/>
                  <a:gd name="T20" fmla="*/ 199 w 753"/>
                  <a:gd name="T21" fmla="*/ 136 h 760"/>
                  <a:gd name="T22" fmla="*/ 140 w 753"/>
                  <a:gd name="T23" fmla="*/ 83 h 760"/>
                  <a:gd name="T24" fmla="*/ 56 w 753"/>
                  <a:gd name="T25" fmla="*/ 175 h 760"/>
                  <a:gd name="T26" fmla="*/ 115 w 753"/>
                  <a:gd name="T27" fmla="*/ 228 h 760"/>
                  <a:gd name="T28" fmla="*/ 83 w 753"/>
                  <a:gd name="T29" fmla="*/ 307 h 760"/>
                  <a:gd name="T30" fmla="*/ 4 w 753"/>
                  <a:gd name="T31" fmla="*/ 304 h 760"/>
                  <a:gd name="T32" fmla="*/ 0 w 753"/>
                  <a:gd name="T33" fmla="*/ 429 h 760"/>
                  <a:gd name="T34" fmla="*/ 79 w 753"/>
                  <a:gd name="T35" fmla="*/ 432 h 760"/>
                  <a:gd name="T36" fmla="*/ 105 w 753"/>
                  <a:gd name="T37" fmla="*/ 513 h 760"/>
                  <a:gd name="T38" fmla="*/ 43 w 753"/>
                  <a:gd name="T39" fmla="*/ 562 h 760"/>
                  <a:gd name="T40" fmla="*/ 119 w 753"/>
                  <a:gd name="T41" fmla="*/ 660 h 760"/>
                  <a:gd name="T42" fmla="*/ 182 w 753"/>
                  <a:gd name="T43" fmla="*/ 612 h 760"/>
                  <a:gd name="T44" fmla="*/ 254 w 753"/>
                  <a:gd name="T45" fmla="*/ 657 h 760"/>
                  <a:gd name="T46" fmla="*/ 237 w 753"/>
                  <a:gd name="T47" fmla="*/ 734 h 760"/>
                  <a:gd name="T48" fmla="*/ 359 w 753"/>
                  <a:gd name="T49" fmla="*/ 760 h 760"/>
                  <a:gd name="T50" fmla="*/ 376 w 753"/>
                  <a:gd name="T51" fmla="*/ 683 h 760"/>
                  <a:gd name="T52" fmla="*/ 419 w 753"/>
                  <a:gd name="T53" fmla="*/ 680 h 760"/>
                  <a:gd name="T54" fmla="*/ 460 w 753"/>
                  <a:gd name="T55" fmla="*/ 671 h 760"/>
                  <a:gd name="T56" fmla="*/ 497 w 753"/>
                  <a:gd name="T57" fmla="*/ 741 h 760"/>
                  <a:gd name="T58" fmla="*/ 608 w 753"/>
                  <a:gd name="T59" fmla="*/ 683 h 760"/>
                  <a:gd name="T60" fmla="*/ 571 w 753"/>
                  <a:gd name="T61" fmla="*/ 613 h 760"/>
                  <a:gd name="T62" fmla="*/ 628 w 753"/>
                  <a:gd name="T63" fmla="*/ 549 h 760"/>
                  <a:gd name="T64" fmla="*/ 701 w 753"/>
                  <a:gd name="T65" fmla="*/ 579 h 760"/>
                  <a:gd name="T66" fmla="*/ 748 w 753"/>
                  <a:gd name="T67" fmla="*/ 463 h 760"/>
                  <a:gd name="T68" fmla="*/ 675 w 753"/>
                  <a:gd name="T69" fmla="*/ 434 h 760"/>
                  <a:gd name="T70" fmla="*/ 678 w 753"/>
                  <a:gd name="T71" fmla="*/ 349 h 760"/>
                  <a:gd name="T72" fmla="*/ 753 w 753"/>
                  <a:gd name="T73" fmla="*/ 324 h 760"/>
                  <a:gd name="T74" fmla="*/ 714 w 753"/>
                  <a:gd name="T75" fmla="*/ 205 h 760"/>
                  <a:gd name="T76" fmla="*/ 399 w 753"/>
                  <a:gd name="T77" fmla="*/ 538 h 760"/>
                  <a:gd name="T78" fmla="*/ 219 w 753"/>
                  <a:gd name="T79" fmla="*/ 402 h 760"/>
                  <a:gd name="T80" fmla="*/ 355 w 753"/>
                  <a:gd name="T81" fmla="*/ 222 h 760"/>
                  <a:gd name="T82" fmla="*/ 535 w 753"/>
                  <a:gd name="T83" fmla="*/ 358 h 760"/>
                  <a:gd name="T84" fmla="*/ 399 w 753"/>
                  <a:gd name="T85" fmla="*/ 538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53" h="760">
                    <a:moveTo>
                      <a:pt x="714" y="205"/>
                    </a:moveTo>
                    <a:cubicBezTo>
                      <a:pt x="639" y="230"/>
                      <a:pt x="639" y="230"/>
                      <a:pt x="639" y="230"/>
                    </a:cubicBezTo>
                    <a:cubicBezTo>
                      <a:pt x="625" y="205"/>
                      <a:pt x="607" y="182"/>
                      <a:pt x="587" y="163"/>
                    </a:cubicBezTo>
                    <a:cubicBezTo>
                      <a:pt x="629" y="96"/>
                      <a:pt x="629" y="96"/>
                      <a:pt x="629" y="96"/>
                    </a:cubicBezTo>
                    <a:cubicBezTo>
                      <a:pt x="523" y="29"/>
                      <a:pt x="523" y="29"/>
                      <a:pt x="523" y="29"/>
                    </a:cubicBezTo>
                    <a:cubicBezTo>
                      <a:pt x="481" y="96"/>
                      <a:pt x="481" y="96"/>
                      <a:pt x="481" y="96"/>
                    </a:cubicBezTo>
                    <a:cubicBezTo>
                      <a:pt x="455" y="87"/>
                      <a:pt x="427" y="80"/>
                      <a:pt x="398" y="78"/>
                    </a:cubicBezTo>
                    <a:cubicBezTo>
                      <a:pt x="387" y="0"/>
                      <a:pt x="387" y="0"/>
                      <a:pt x="387" y="0"/>
                    </a:cubicBezTo>
                    <a:cubicBezTo>
                      <a:pt x="263" y="17"/>
                      <a:pt x="263" y="17"/>
                      <a:pt x="263" y="17"/>
                    </a:cubicBezTo>
                    <a:cubicBezTo>
                      <a:pt x="274" y="96"/>
                      <a:pt x="274" y="96"/>
                      <a:pt x="274" y="96"/>
                    </a:cubicBezTo>
                    <a:cubicBezTo>
                      <a:pt x="247" y="105"/>
                      <a:pt x="222" y="119"/>
                      <a:pt x="199" y="136"/>
                    </a:cubicBezTo>
                    <a:cubicBezTo>
                      <a:pt x="140" y="83"/>
                      <a:pt x="140" y="83"/>
                      <a:pt x="140" y="83"/>
                    </a:cubicBezTo>
                    <a:cubicBezTo>
                      <a:pt x="56" y="175"/>
                      <a:pt x="56" y="175"/>
                      <a:pt x="56" y="175"/>
                    </a:cubicBezTo>
                    <a:cubicBezTo>
                      <a:pt x="115" y="228"/>
                      <a:pt x="115" y="228"/>
                      <a:pt x="115" y="228"/>
                    </a:cubicBezTo>
                    <a:cubicBezTo>
                      <a:pt x="101" y="253"/>
                      <a:pt x="90" y="279"/>
                      <a:pt x="83" y="307"/>
                    </a:cubicBezTo>
                    <a:cubicBezTo>
                      <a:pt x="4" y="304"/>
                      <a:pt x="4" y="304"/>
                      <a:pt x="4" y="304"/>
                    </a:cubicBezTo>
                    <a:cubicBezTo>
                      <a:pt x="0" y="429"/>
                      <a:pt x="0" y="429"/>
                      <a:pt x="0" y="429"/>
                    </a:cubicBezTo>
                    <a:cubicBezTo>
                      <a:pt x="79" y="432"/>
                      <a:pt x="79" y="432"/>
                      <a:pt x="79" y="432"/>
                    </a:cubicBezTo>
                    <a:cubicBezTo>
                      <a:pt x="84" y="461"/>
                      <a:pt x="93" y="488"/>
                      <a:pt x="105" y="513"/>
                    </a:cubicBezTo>
                    <a:cubicBezTo>
                      <a:pt x="43" y="562"/>
                      <a:pt x="43" y="562"/>
                      <a:pt x="43" y="562"/>
                    </a:cubicBezTo>
                    <a:cubicBezTo>
                      <a:pt x="119" y="660"/>
                      <a:pt x="119" y="660"/>
                      <a:pt x="119" y="660"/>
                    </a:cubicBezTo>
                    <a:cubicBezTo>
                      <a:pt x="182" y="612"/>
                      <a:pt x="182" y="612"/>
                      <a:pt x="182" y="612"/>
                    </a:cubicBezTo>
                    <a:cubicBezTo>
                      <a:pt x="203" y="630"/>
                      <a:pt x="228" y="645"/>
                      <a:pt x="254" y="657"/>
                    </a:cubicBezTo>
                    <a:cubicBezTo>
                      <a:pt x="237" y="734"/>
                      <a:pt x="237" y="734"/>
                      <a:pt x="237" y="734"/>
                    </a:cubicBezTo>
                    <a:cubicBezTo>
                      <a:pt x="359" y="760"/>
                      <a:pt x="359" y="760"/>
                      <a:pt x="359" y="760"/>
                    </a:cubicBezTo>
                    <a:cubicBezTo>
                      <a:pt x="376" y="683"/>
                      <a:pt x="376" y="683"/>
                      <a:pt x="376" y="683"/>
                    </a:cubicBezTo>
                    <a:cubicBezTo>
                      <a:pt x="390" y="683"/>
                      <a:pt x="404" y="682"/>
                      <a:pt x="419" y="680"/>
                    </a:cubicBezTo>
                    <a:cubicBezTo>
                      <a:pt x="433" y="678"/>
                      <a:pt x="447" y="675"/>
                      <a:pt x="460" y="671"/>
                    </a:cubicBezTo>
                    <a:cubicBezTo>
                      <a:pt x="497" y="741"/>
                      <a:pt x="497" y="741"/>
                      <a:pt x="497" y="741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71" y="613"/>
                      <a:pt x="571" y="613"/>
                      <a:pt x="571" y="613"/>
                    </a:cubicBezTo>
                    <a:cubicBezTo>
                      <a:pt x="592" y="594"/>
                      <a:pt x="612" y="573"/>
                      <a:pt x="628" y="549"/>
                    </a:cubicBezTo>
                    <a:cubicBezTo>
                      <a:pt x="701" y="579"/>
                      <a:pt x="701" y="579"/>
                      <a:pt x="701" y="579"/>
                    </a:cubicBezTo>
                    <a:cubicBezTo>
                      <a:pt x="748" y="463"/>
                      <a:pt x="748" y="463"/>
                      <a:pt x="748" y="463"/>
                    </a:cubicBezTo>
                    <a:cubicBezTo>
                      <a:pt x="675" y="434"/>
                      <a:pt x="675" y="434"/>
                      <a:pt x="675" y="434"/>
                    </a:cubicBezTo>
                    <a:cubicBezTo>
                      <a:pt x="680" y="406"/>
                      <a:pt x="681" y="378"/>
                      <a:pt x="678" y="349"/>
                    </a:cubicBezTo>
                    <a:cubicBezTo>
                      <a:pt x="753" y="324"/>
                      <a:pt x="753" y="324"/>
                      <a:pt x="753" y="324"/>
                    </a:cubicBezTo>
                    <a:lnTo>
                      <a:pt x="714" y="205"/>
                    </a:lnTo>
                    <a:close/>
                    <a:moveTo>
                      <a:pt x="399" y="538"/>
                    </a:moveTo>
                    <a:cubicBezTo>
                      <a:pt x="312" y="550"/>
                      <a:pt x="231" y="489"/>
                      <a:pt x="219" y="402"/>
                    </a:cubicBezTo>
                    <a:cubicBezTo>
                      <a:pt x="207" y="315"/>
                      <a:pt x="268" y="235"/>
                      <a:pt x="355" y="222"/>
                    </a:cubicBezTo>
                    <a:cubicBezTo>
                      <a:pt x="442" y="210"/>
                      <a:pt x="523" y="271"/>
                      <a:pt x="535" y="358"/>
                    </a:cubicBezTo>
                    <a:cubicBezTo>
                      <a:pt x="547" y="445"/>
                      <a:pt x="486" y="526"/>
                      <a:pt x="399" y="5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755DE993-BA45-436F-9082-91090826AA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63420" y="2663717"/>
                <a:ext cx="568934" cy="574987"/>
              </a:xfrm>
              <a:custGeom>
                <a:avLst/>
                <a:gdLst>
                  <a:gd name="T0" fmla="*/ 591 w 594"/>
                  <a:gd name="T1" fmla="*/ 358 h 600"/>
                  <a:gd name="T2" fmla="*/ 594 w 594"/>
                  <a:gd name="T3" fmla="*/ 259 h 600"/>
                  <a:gd name="T4" fmla="*/ 531 w 594"/>
                  <a:gd name="T5" fmla="*/ 257 h 600"/>
                  <a:gd name="T6" fmla="*/ 510 w 594"/>
                  <a:gd name="T7" fmla="*/ 194 h 600"/>
                  <a:gd name="T8" fmla="*/ 559 w 594"/>
                  <a:gd name="T9" fmla="*/ 155 h 600"/>
                  <a:gd name="T10" fmla="*/ 498 w 594"/>
                  <a:gd name="T11" fmla="*/ 78 h 600"/>
                  <a:gd name="T12" fmla="*/ 449 w 594"/>
                  <a:gd name="T13" fmla="*/ 116 h 600"/>
                  <a:gd name="T14" fmla="*/ 392 w 594"/>
                  <a:gd name="T15" fmla="*/ 81 h 600"/>
                  <a:gd name="T16" fmla="*/ 405 w 594"/>
                  <a:gd name="T17" fmla="*/ 20 h 600"/>
                  <a:gd name="T18" fmla="*/ 308 w 594"/>
                  <a:gd name="T19" fmla="*/ 0 h 600"/>
                  <a:gd name="T20" fmla="*/ 295 w 594"/>
                  <a:gd name="T21" fmla="*/ 61 h 600"/>
                  <a:gd name="T22" fmla="*/ 229 w 594"/>
                  <a:gd name="T23" fmla="*/ 71 h 600"/>
                  <a:gd name="T24" fmla="*/ 199 w 594"/>
                  <a:gd name="T25" fmla="*/ 16 h 600"/>
                  <a:gd name="T26" fmla="*/ 113 w 594"/>
                  <a:gd name="T27" fmla="*/ 62 h 600"/>
                  <a:gd name="T28" fmla="*/ 142 w 594"/>
                  <a:gd name="T29" fmla="*/ 117 h 600"/>
                  <a:gd name="T30" fmla="*/ 97 w 594"/>
                  <a:gd name="T31" fmla="*/ 168 h 600"/>
                  <a:gd name="T32" fmla="*/ 39 w 594"/>
                  <a:gd name="T33" fmla="*/ 145 h 600"/>
                  <a:gd name="T34" fmla="*/ 3 w 594"/>
                  <a:gd name="T35" fmla="*/ 236 h 600"/>
                  <a:gd name="T36" fmla="*/ 61 w 594"/>
                  <a:gd name="T37" fmla="*/ 259 h 600"/>
                  <a:gd name="T38" fmla="*/ 59 w 594"/>
                  <a:gd name="T39" fmla="*/ 326 h 600"/>
                  <a:gd name="T40" fmla="*/ 0 w 594"/>
                  <a:gd name="T41" fmla="*/ 346 h 600"/>
                  <a:gd name="T42" fmla="*/ 31 w 594"/>
                  <a:gd name="T43" fmla="*/ 440 h 600"/>
                  <a:gd name="T44" fmla="*/ 90 w 594"/>
                  <a:gd name="T45" fmla="*/ 420 h 600"/>
                  <a:gd name="T46" fmla="*/ 132 w 594"/>
                  <a:gd name="T47" fmla="*/ 473 h 600"/>
                  <a:gd name="T48" fmla="*/ 99 w 594"/>
                  <a:gd name="T49" fmla="*/ 526 h 600"/>
                  <a:gd name="T50" fmla="*/ 183 w 594"/>
                  <a:gd name="T51" fmla="*/ 578 h 600"/>
                  <a:gd name="T52" fmla="*/ 215 w 594"/>
                  <a:gd name="T53" fmla="*/ 524 h 600"/>
                  <a:gd name="T54" fmla="*/ 281 w 594"/>
                  <a:gd name="T55" fmla="*/ 538 h 600"/>
                  <a:gd name="T56" fmla="*/ 290 w 594"/>
                  <a:gd name="T57" fmla="*/ 600 h 600"/>
                  <a:gd name="T58" fmla="*/ 388 w 594"/>
                  <a:gd name="T59" fmla="*/ 586 h 600"/>
                  <a:gd name="T60" fmla="*/ 379 w 594"/>
                  <a:gd name="T61" fmla="*/ 524 h 600"/>
                  <a:gd name="T62" fmla="*/ 410 w 594"/>
                  <a:gd name="T63" fmla="*/ 510 h 600"/>
                  <a:gd name="T64" fmla="*/ 438 w 594"/>
                  <a:gd name="T65" fmla="*/ 492 h 600"/>
                  <a:gd name="T66" fmla="*/ 485 w 594"/>
                  <a:gd name="T67" fmla="*/ 534 h 600"/>
                  <a:gd name="T68" fmla="*/ 550 w 594"/>
                  <a:gd name="T69" fmla="*/ 460 h 600"/>
                  <a:gd name="T70" fmla="*/ 504 w 594"/>
                  <a:gd name="T71" fmla="*/ 418 h 600"/>
                  <a:gd name="T72" fmla="*/ 528 w 594"/>
                  <a:gd name="T73" fmla="*/ 356 h 600"/>
                  <a:gd name="T74" fmla="*/ 591 w 594"/>
                  <a:gd name="T75" fmla="*/ 358 h 600"/>
                  <a:gd name="T76" fmla="*/ 356 w 594"/>
                  <a:gd name="T77" fmla="*/ 411 h 600"/>
                  <a:gd name="T78" fmla="*/ 185 w 594"/>
                  <a:gd name="T79" fmla="*/ 359 h 600"/>
                  <a:gd name="T80" fmla="*/ 237 w 594"/>
                  <a:gd name="T81" fmla="*/ 189 h 600"/>
                  <a:gd name="T82" fmla="*/ 407 w 594"/>
                  <a:gd name="T83" fmla="*/ 240 h 600"/>
                  <a:gd name="T84" fmla="*/ 356 w 594"/>
                  <a:gd name="T85" fmla="*/ 411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94" h="600">
                    <a:moveTo>
                      <a:pt x="591" y="358"/>
                    </a:moveTo>
                    <a:cubicBezTo>
                      <a:pt x="594" y="259"/>
                      <a:pt x="594" y="259"/>
                      <a:pt x="594" y="259"/>
                    </a:cubicBezTo>
                    <a:cubicBezTo>
                      <a:pt x="531" y="257"/>
                      <a:pt x="531" y="257"/>
                      <a:pt x="531" y="257"/>
                    </a:cubicBezTo>
                    <a:cubicBezTo>
                      <a:pt x="528" y="236"/>
                      <a:pt x="521" y="214"/>
                      <a:pt x="510" y="194"/>
                    </a:cubicBezTo>
                    <a:cubicBezTo>
                      <a:pt x="559" y="155"/>
                      <a:pt x="559" y="155"/>
                      <a:pt x="559" y="155"/>
                    </a:cubicBezTo>
                    <a:cubicBezTo>
                      <a:pt x="498" y="78"/>
                      <a:pt x="498" y="78"/>
                      <a:pt x="498" y="78"/>
                    </a:cubicBezTo>
                    <a:cubicBezTo>
                      <a:pt x="449" y="116"/>
                      <a:pt x="449" y="116"/>
                      <a:pt x="449" y="116"/>
                    </a:cubicBezTo>
                    <a:cubicBezTo>
                      <a:pt x="432" y="102"/>
                      <a:pt x="412" y="90"/>
                      <a:pt x="392" y="81"/>
                    </a:cubicBezTo>
                    <a:cubicBezTo>
                      <a:pt x="405" y="20"/>
                      <a:pt x="405" y="20"/>
                      <a:pt x="405" y="20"/>
                    </a:cubicBezTo>
                    <a:cubicBezTo>
                      <a:pt x="308" y="0"/>
                      <a:pt x="308" y="0"/>
                      <a:pt x="308" y="0"/>
                    </a:cubicBezTo>
                    <a:cubicBezTo>
                      <a:pt x="295" y="61"/>
                      <a:pt x="295" y="61"/>
                      <a:pt x="295" y="61"/>
                    </a:cubicBezTo>
                    <a:cubicBezTo>
                      <a:pt x="273" y="61"/>
                      <a:pt x="251" y="64"/>
                      <a:pt x="229" y="71"/>
                    </a:cubicBezTo>
                    <a:cubicBezTo>
                      <a:pt x="199" y="16"/>
                      <a:pt x="199" y="16"/>
                      <a:pt x="199" y="16"/>
                    </a:cubicBezTo>
                    <a:cubicBezTo>
                      <a:pt x="113" y="62"/>
                      <a:pt x="113" y="62"/>
                      <a:pt x="113" y="62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25" y="132"/>
                      <a:pt x="110" y="149"/>
                      <a:pt x="97" y="16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" y="236"/>
                      <a:pt x="3" y="236"/>
                      <a:pt x="3" y="236"/>
                    </a:cubicBezTo>
                    <a:cubicBezTo>
                      <a:pt x="61" y="259"/>
                      <a:pt x="61" y="259"/>
                      <a:pt x="61" y="259"/>
                    </a:cubicBezTo>
                    <a:cubicBezTo>
                      <a:pt x="57" y="281"/>
                      <a:pt x="56" y="304"/>
                      <a:pt x="59" y="326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1" y="440"/>
                      <a:pt x="31" y="440"/>
                      <a:pt x="31" y="440"/>
                    </a:cubicBezTo>
                    <a:cubicBezTo>
                      <a:pt x="90" y="420"/>
                      <a:pt x="90" y="420"/>
                      <a:pt x="90" y="420"/>
                    </a:cubicBezTo>
                    <a:cubicBezTo>
                      <a:pt x="101" y="440"/>
                      <a:pt x="116" y="458"/>
                      <a:pt x="132" y="473"/>
                    </a:cubicBezTo>
                    <a:cubicBezTo>
                      <a:pt x="99" y="526"/>
                      <a:pt x="99" y="526"/>
                      <a:pt x="99" y="526"/>
                    </a:cubicBezTo>
                    <a:cubicBezTo>
                      <a:pt x="183" y="578"/>
                      <a:pt x="183" y="578"/>
                      <a:pt x="183" y="578"/>
                    </a:cubicBezTo>
                    <a:cubicBezTo>
                      <a:pt x="215" y="524"/>
                      <a:pt x="215" y="524"/>
                      <a:pt x="215" y="524"/>
                    </a:cubicBezTo>
                    <a:cubicBezTo>
                      <a:pt x="237" y="532"/>
                      <a:pt x="259" y="537"/>
                      <a:pt x="281" y="538"/>
                    </a:cubicBezTo>
                    <a:cubicBezTo>
                      <a:pt x="290" y="600"/>
                      <a:pt x="290" y="600"/>
                      <a:pt x="290" y="600"/>
                    </a:cubicBezTo>
                    <a:cubicBezTo>
                      <a:pt x="388" y="586"/>
                      <a:pt x="388" y="586"/>
                      <a:pt x="388" y="586"/>
                    </a:cubicBezTo>
                    <a:cubicBezTo>
                      <a:pt x="379" y="524"/>
                      <a:pt x="379" y="524"/>
                      <a:pt x="379" y="524"/>
                    </a:cubicBezTo>
                    <a:cubicBezTo>
                      <a:pt x="389" y="520"/>
                      <a:pt x="400" y="516"/>
                      <a:pt x="410" y="510"/>
                    </a:cubicBezTo>
                    <a:cubicBezTo>
                      <a:pt x="420" y="505"/>
                      <a:pt x="429" y="499"/>
                      <a:pt x="438" y="492"/>
                    </a:cubicBezTo>
                    <a:cubicBezTo>
                      <a:pt x="485" y="534"/>
                      <a:pt x="485" y="534"/>
                      <a:pt x="485" y="534"/>
                    </a:cubicBezTo>
                    <a:cubicBezTo>
                      <a:pt x="550" y="460"/>
                      <a:pt x="550" y="460"/>
                      <a:pt x="550" y="460"/>
                    </a:cubicBezTo>
                    <a:cubicBezTo>
                      <a:pt x="504" y="418"/>
                      <a:pt x="504" y="418"/>
                      <a:pt x="504" y="418"/>
                    </a:cubicBezTo>
                    <a:cubicBezTo>
                      <a:pt x="515" y="399"/>
                      <a:pt x="523" y="378"/>
                      <a:pt x="528" y="356"/>
                    </a:cubicBezTo>
                    <a:lnTo>
                      <a:pt x="591" y="358"/>
                    </a:lnTo>
                    <a:close/>
                    <a:moveTo>
                      <a:pt x="356" y="411"/>
                    </a:moveTo>
                    <a:cubicBezTo>
                      <a:pt x="295" y="444"/>
                      <a:pt x="218" y="421"/>
                      <a:pt x="185" y="359"/>
                    </a:cubicBezTo>
                    <a:cubicBezTo>
                      <a:pt x="153" y="298"/>
                      <a:pt x="176" y="222"/>
                      <a:pt x="237" y="189"/>
                    </a:cubicBezTo>
                    <a:cubicBezTo>
                      <a:pt x="298" y="156"/>
                      <a:pt x="374" y="179"/>
                      <a:pt x="407" y="240"/>
                    </a:cubicBezTo>
                    <a:cubicBezTo>
                      <a:pt x="440" y="301"/>
                      <a:pt x="417" y="378"/>
                      <a:pt x="356" y="4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347EA6EA-19D7-433B-9B62-0C6EB80587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92285" y="3262230"/>
                <a:ext cx="740868" cy="728833"/>
              </a:xfrm>
              <a:custGeom>
                <a:avLst/>
                <a:gdLst>
                  <a:gd name="T0" fmla="*/ 954 w 1063"/>
                  <a:gd name="T1" fmla="*/ 538 h 1046"/>
                  <a:gd name="T2" fmla="*/ 1063 w 1063"/>
                  <a:gd name="T3" fmla="*/ 519 h 1046"/>
                  <a:gd name="T4" fmla="*/ 1032 w 1063"/>
                  <a:gd name="T5" fmla="*/ 347 h 1046"/>
                  <a:gd name="T6" fmla="*/ 924 w 1063"/>
                  <a:gd name="T7" fmla="*/ 366 h 1046"/>
                  <a:gd name="T8" fmla="*/ 864 w 1063"/>
                  <a:gd name="T9" fmla="*/ 263 h 1046"/>
                  <a:gd name="T10" fmla="*/ 935 w 1063"/>
                  <a:gd name="T11" fmla="*/ 178 h 1046"/>
                  <a:gd name="T12" fmla="*/ 801 w 1063"/>
                  <a:gd name="T13" fmla="*/ 66 h 1046"/>
                  <a:gd name="T14" fmla="*/ 730 w 1063"/>
                  <a:gd name="T15" fmla="*/ 151 h 1046"/>
                  <a:gd name="T16" fmla="*/ 619 w 1063"/>
                  <a:gd name="T17" fmla="*/ 110 h 1046"/>
                  <a:gd name="T18" fmla="*/ 619 w 1063"/>
                  <a:gd name="T19" fmla="*/ 0 h 1046"/>
                  <a:gd name="T20" fmla="*/ 444 w 1063"/>
                  <a:gd name="T21" fmla="*/ 0 h 1046"/>
                  <a:gd name="T22" fmla="*/ 444 w 1063"/>
                  <a:gd name="T23" fmla="*/ 110 h 1046"/>
                  <a:gd name="T24" fmla="*/ 332 w 1063"/>
                  <a:gd name="T25" fmla="*/ 151 h 1046"/>
                  <a:gd name="T26" fmla="*/ 261 w 1063"/>
                  <a:gd name="T27" fmla="*/ 66 h 1046"/>
                  <a:gd name="T28" fmla="*/ 128 w 1063"/>
                  <a:gd name="T29" fmla="*/ 178 h 1046"/>
                  <a:gd name="T30" fmla="*/ 199 w 1063"/>
                  <a:gd name="T31" fmla="*/ 263 h 1046"/>
                  <a:gd name="T32" fmla="*/ 139 w 1063"/>
                  <a:gd name="T33" fmla="*/ 366 h 1046"/>
                  <a:gd name="T34" fmla="*/ 31 w 1063"/>
                  <a:gd name="T35" fmla="*/ 347 h 1046"/>
                  <a:gd name="T36" fmla="*/ 0 w 1063"/>
                  <a:gd name="T37" fmla="*/ 519 h 1046"/>
                  <a:gd name="T38" fmla="*/ 109 w 1063"/>
                  <a:gd name="T39" fmla="*/ 538 h 1046"/>
                  <a:gd name="T40" fmla="*/ 130 w 1063"/>
                  <a:gd name="T41" fmla="*/ 655 h 1046"/>
                  <a:gd name="T42" fmla="*/ 34 w 1063"/>
                  <a:gd name="T43" fmla="*/ 710 h 1046"/>
                  <a:gd name="T44" fmla="*/ 121 w 1063"/>
                  <a:gd name="T45" fmla="*/ 861 h 1046"/>
                  <a:gd name="T46" fmla="*/ 217 w 1063"/>
                  <a:gd name="T47" fmla="*/ 806 h 1046"/>
                  <a:gd name="T48" fmla="*/ 308 w 1063"/>
                  <a:gd name="T49" fmla="*/ 883 h 1046"/>
                  <a:gd name="T50" fmla="*/ 270 w 1063"/>
                  <a:gd name="T51" fmla="*/ 986 h 1046"/>
                  <a:gd name="T52" fmla="*/ 434 w 1063"/>
                  <a:gd name="T53" fmla="*/ 1046 h 1046"/>
                  <a:gd name="T54" fmla="*/ 472 w 1063"/>
                  <a:gd name="T55" fmla="*/ 942 h 1046"/>
                  <a:gd name="T56" fmla="*/ 531 w 1063"/>
                  <a:gd name="T57" fmla="*/ 947 h 1046"/>
                  <a:gd name="T58" fmla="*/ 591 w 1063"/>
                  <a:gd name="T59" fmla="*/ 942 h 1046"/>
                  <a:gd name="T60" fmla="*/ 629 w 1063"/>
                  <a:gd name="T61" fmla="*/ 1046 h 1046"/>
                  <a:gd name="T62" fmla="*/ 793 w 1063"/>
                  <a:gd name="T63" fmla="*/ 986 h 1046"/>
                  <a:gd name="T64" fmla="*/ 755 w 1063"/>
                  <a:gd name="T65" fmla="*/ 883 h 1046"/>
                  <a:gd name="T66" fmla="*/ 846 w 1063"/>
                  <a:gd name="T67" fmla="*/ 806 h 1046"/>
                  <a:gd name="T68" fmla="*/ 942 w 1063"/>
                  <a:gd name="T69" fmla="*/ 861 h 1046"/>
                  <a:gd name="T70" fmla="*/ 1029 w 1063"/>
                  <a:gd name="T71" fmla="*/ 710 h 1046"/>
                  <a:gd name="T72" fmla="*/ 933 w 1063"/>
                  <a:gd name="T73" fmla="*/ 655 h 1046"/>
                  <a:gd name="T74" fmla="*/ 954 w 1063"/>
                  <a:gd name="T75" fmla="*/ 538 h 1046"/>
                  <a:gd name="T76" fmla="*/ 531 w 1063"/>
                  <a:gd name="T77" fmla="*/ 894 h 1046"/>
                  <a:gd name="T78" fmla="*/ 161 w 1063"/>
                  <a:gd name="T79" fmla="*/ 524 h 1046"/>
                  <a:gd name="T80" fmla="*/ 531 w 1063"/>
                  <a:gd name="T81" fmla="*/ 153 h 1046"/>
                  <a:gd name="T82" fmla="*/ 902 w 1063"/>
                  <a:gd name="T83" fmla="*/ 524 h 1046"/>
                  <a:gd name="T84" fmla="*/ 531 w 1063"/>
                  <a:gd name="T85" fmla="*/ 894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63" h="1046">
                    <a:moveTo>
                      <a:pt x="954" y="538"/>
                    </a:moveTo>
                    <a:cubicBezTo>
                      <a:pt x="1063" y="519"/>
                      <a:pt x="1063" y="519"/>
                      <a:pt x="1063" y="519"/>
                    </a:cubicBezTo>
                    <a:cubicBezTo>
                      <a:pt x="1032" y="347"/>
                      <a:pt x="1032" y="347"/>
                      <a:pt x="1032" y="347"/>
                    </a:cubicBezTo>
                    <a:cubicBezTo>
                      <a:pt x="924" y="366"/>
                      <a:pt x="924" y="366"/>
                      <a:pt x="924" y="366"/>
                    </a:cubicBezTo>
                    <a:cubicBezTo>
                      <a:pt x="909" y="329"/>
                      <a:pt x="888" y="294"/>
                      <a:pt x="864" y="263"/>
                    </a:cubicBezTo>
                    <a:cubicBezTo>
                      <a:pt x="935" y="178"/>
                      <a:pt x="935" y="178"/>
                      <a:pt x="935" y="178"/>
                    </a:cubicBezTo>
                    <a:cubicBezTo>
                      <a:pt x="801" y="66"/>
                      <a:pt x="801" y="66"/>
                      <a:pt x="801" y="66"/>
                    </a:cubicBezTo>
                    <a:cubicBezTo>
                      <a:pt x="730" y="151"/>
                      <a:pt x="730" y="151"/>
                      <a:pt x="730" y="151"/>
                    </a:cubicBezTo>
                    <a:cubicBezTo>
                      <a:pt x="696" y="132"/>
                      <a:pt x="658" y="118"/>
                      <a:pt x="619" y="110"/>
                    </a:cubicBezTo>
                    <a:cubicBezTo>
                      <a:pt x="619" y="0"/>
                      <a:pt x="619" y="0"/>
                      <a:pt x="619" y="0"/>
                    </a:cubicBezTo>
                    <a:cubicBezTo>
                      <a:pt x="444" y="0"/>
                      <a:pt x="444" y="0"/>
                      <a:pt x="444" y="0"/>
                    </a:cubicBezTo>
                    <a:cubicBezTo>
                      <a:pt x="444" y="110"/>
                      <a:pt x="444" y="110"/>
                      <a:pt x="444" y="110"/>
                    </a:cubicBezTo>
                    <a:cubicBezTo>
                      <a:pt x="405" y="118"/>
                      <a:pt x="367" y="132"/>
                      <a:pt x="332" y="151"/>
                    </a:cubicBezTo>
                    <a:cubicBezTo>
                      <a:pt x="261" y="66"/>
                      <a:pt x="261" y="66"/>
                      <a:pt x="261" y="66"/>
                    </a:cubicBezTo>
                    <a:cubicBezTo>
                      <a:pt x="128" y="178"/>
                      <a:pt x="128" y="178"/>
                      <a:pt x="128" y="178"/>
                    </a:cubicBezTo>
                    <a:cubicBezTo>
                      <a:pt x="199" y="263"/>
                      <a:pt x="199" y="263"/>
                      <a:pt x="199" y="263"/>
                    </a:cubicBezTo>
                    <a:cubicBezTo>
                      <a:pt x="174" y="294"/>
                      <a:pt x="154" y="329"/>
                      <a:pt x="139" y="366"/>
                    </a:cubicBezTo>
                    <a:cubicBezTo>
                      <a:pt x="31" y="347"/>
                      <a:pt x="31" y="347"/>
                      <a:pt x="31" y="347"/>
                    </a:cubicBezTo>
                    <a:cubicBezTo>
                      <a:pt x="0" y="519"/>
                      <a:pt x="0" y="519"/>
                      <a:pt x="0" y="519"/>
                    </a:cubicBezTo>
                    <a:cubicBezTo>
                      <a:pt x="109" y="538"/>
                      <a:pt x="109" y="538"/>
                      <a:pt x="109" y="538"/>
                    </a:cubicBezTo>
                    <a:cubicBezTo>
                      <a:pt x="110" y="579"/>
                      <a:pt x="117" y="618"/>
                      <a:pt x="130" y="655"/>
                    </a:cubicBezTo>
                    <a:cubicBezTo>
                      <a:pt x="34" y="710"/>
                      <a:pt x="34" y="710"/>
                      <a:pt x="34" y="710"/>
                    </a:cubicBezTo>
                    <a:cubicBezTo>
                      <a:pt x="121" y="861"/>
                      <a:pt x="121" y="861"/>
                      <a:pt x="121" y="861"/>
                    </a:cubicBezTo>
                    <a:cubicBezTo>
                      <a:pt x="217" y="806"/>
                      <a:pt x="217" y="806"/>
                      <a:pt x="217" y="806"/>
                    </a:cubicBezTo>
                    <a:cubicBezTo>
                      <a:pt x="244" y="836"/>
                      <a:pt x="274" y="861"/>
                      <a:pt x="308" y="883"/>
                    </a:cubicBezTo>
                    <a:cubicBezTo>
                      <a:pt x="270" y="986"/>
                      <a:pt x="270" y="986"/>
                      <a:pt x="270" y="986"/>
                    </a:cubicBezTo>
                    <a:cubicBezTo>
                      <a:pt x="434" y="1046"/>
                      <a:pt x="434" y="1046"/>
                      <a:pt x="434" y="1046"/>
                    </a:cubicBezTo>
                    <a:cubicBezTo>
                      <a:pt x="472" y="942"/>
                      <a:pt x="472" y="942"/>
                      <a:pt x="472" y="942"/>
                    </a:cubicBezTo>
                    <a:cubicBezTo>
                      <a:pt x="491" y="945"/>
                      <a:pt x="511" y="947"/>
                      <a:pt x="531" y="947"/>
                    </a:cubicBezTo>
                    <a:cubicBezTo>
                      <a:pt x="552" y="947"/>
                      <a:pt x="571" y="945"/>
                      <a:pt x="591" y="942"/>
                    </a:cubicBezTo>
                    <a:cubicBezTo>
                      <a:pt x="629" y="1046"/>
                      <a:pt x="629" y="1046"/>
                      <a:pt x="629" y="1046"/>
                    </a:cubicBezTo>
                    <a:cubicBezTo>
                      <a:pt x="793" y="986"/>
                      <a:pt x="793" y="986"/>
                      <a:pt x="793" y="986"/>
                    </a:cubicBezTo>
                    <a:cubicBezTo>
                      <a:pt x="755" y="883"/>
                      <a:pt x="755" y="883"/>
                      <a:pt x="755" y="883"/>
                    </a:cubicBezTo>
                    <a:cubicBezTo>
                      <a:pt x="789" y="861"/>
                      <a:pt x="819" y="836"/>
                      <a:pt x="846" y="806"/>
                    </a:cubicBezTo>
                    <a:cubicBezTo>
                      <a:pt x="942" y="861"/>
                      <a:pt x="942" y="861"/>
                      <a:pt x="942" y="861"/>
                    </a:cubicBezTo>
                    <a:cubicBezTo>
                      <a:pt x="1029" y="710"/>
                      <a:pt x="1029" y="710"/>
                      <a:pt x="1029" y="710"/>
                    </a:cubicBezTo>
                    <a:cubicBezTo>
                      <a:pt x="933" y="655"/>
                      <a:pt x="933" y="655"/>
                      <a:pt x="933" y="655"/>
                    </a:cubicBezTo>
                    <a:cubicBezTo>
                      <a:pt x="945" y="618"/>
                      <a:pt x="953" y="579"/>
                      <a:pt x="954" y="538"/>
                    </a:cubicBezTo>
                    <a:close/>
                    <a:moveTo>
                      <a:pt x="531" y="894"/>
                    </a:moveTo>
                    <a:cubicBezTo>
                      <a:pt x="327" y="894"/>
                      <a:pt x="161" y="728"/>
                      <a:pt x="161" y="524"/>
                    </a:cubicBezTo>
                    <a:cubicBezTo>
                      <a:pt x="161" y="319"/>
                      <a:pt x="327" y="153"/>
                      <a:pt x="531" y="153"/>
                    </a:cubicBezTo>
                    <a:cubicBezTo>
                      <a:pt x="736" y="153"/>
                      <a:pt x="902" y="319"/>
                      <a:pt x="902" y="524"/>
                    </a:cubicBezTo>
                    <a:cubicBezTo>
                      <a:pt x="902" y="728"/>
                      <a:pt x="736" y="894"/>
                      <a:pt x="531" y="8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grpSp>
            <p:nvGrpSpPr>
              <p:cNvPr id="36" name="Group 183">
                <a:extLst>
                  <a:ext uri="{FF2B5EF4-FFF2-40B4-BE49-F238E27FC236}">
                    <a16:creationId xmlns:a16="http://schemas.microsoft.com/office/drawing/2014/main" id="{0B1871AA-14C6-4AFD-8415-D058E0CFB846}"/>
                  </a:ext>
                </a:extLst>
              </p:cNvPr>
              <p:cNvGrpSpPr/>
              <p:nvPr/>
            </p:nvGrpSpPr>
            <p:grpSpPr>
              <a:xfrm>
                <a:off x="7433144" y="2706981"/>
                <a:ext cx="1060253" cy="1042617"/>
                <a:chOff x="16160750" y="-1909763"/>
                <a:chExt cx="4008437" cy="3941763"/>
              </a:xfrm>
              <a:solidFill>
                <a:schemeClr val="accent1"/>
              </a:solidFill>
            </p:grpSpPr>
            <p:sp>
              <p:nvSpPr>
                <p:cNvPr id="42" name="Freeform 22">
                  <a:extLst>
                    <a:ext uri="{FF2B5EF4-FFF2-40B4-BE49-F238E27FC236}">
                      <a16:creationId xmlns:a16="http://schemas.microsoft.com/office/drawing/2014/main" id="{78E18292-EB6B-488E-A423-6CBC49B8CE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160750" y="-1909763"/>
                  <a:ext cx="4008437" cy="3941763"/>
                </a:xfrm>
                <a:custGeom>
                  <a:avLst/>
                  <a:gdLst>
                    <a:gd name="T0" fmla="*/ 954 w 1063"/>
                    <a:gd name="T1" fmla="*/ 538 h 1046"/>
                    <a:gd name="T2" fmla="*/ 1063 w 1063"/>
                    <a:gd name="T3" fmla="*/ 519 h 1046"/>
                    <a:gd name="T4" fmla="*/ 1032 w 1063"/>
                    <a:gd name="T5" fmla="*/ 347 h 1046"/>
                    <a:gd name="T6" fmla="*/ 924 w 1063"/>
                    <a:gd name="T7" fmla="*/ 366 h 1046"/>
                    <a:gd name="T8" fmla="*/ 864 w 1063"/>
                    <a:gd name="T9" fmla="*/ 263 h 1046"/>
                    <a:gd name="T10" fmla="*/ 935 w 1063"/>
                    <a:gd name="T11" fmla="*/ 178 h 1046"/>
                    <a:gd name="T12" fmla="*/ 801 w 1063"/>
                    <a:gd name="T13" fmla="*/ 66 h 1046"/>
                    <a:gd name="T14" fmla="*/ 730 w 1063"/>
                    <a:gd name="T15" fmla="*/ 151 h 1046"/>
                    <a:gd name="T16" fmla="*/ 619 w 1063"/>
                    <a:gd name="T17" fmla="*/ 110 h 1046"/>
                    <a:gd name="T18" fmla="*/ 619 w 1063"/>
                    <a:gd name="T19" fmla="*/ 0 h 1046"/>
                    <a:gd name="T20" fmla="*/ 444 w 1063"/>
                    <a:gd name="T21" fmla="*/ 0 h 1046"/>
                    <a:gd name="T22" fmla="*/ 444 w 1063"/>
                    <a:gd name="T23" fmla="*/ 110 h 1046"/>
                    <a:gd name="T24" fmla="*/ 332 w 1063"/>
                    <a:gd name="T25" fmla="*/ 151 h 1046"/>
                    <a:gd name="T26" fmla="*/ 261 w 1063"/>
                    <a:gd name="T27" fmla="*/ 66 h 1046"/>
                    <a:gd name="T28" fmla="*/ 128 w 1063"/>
                    <a:gd name="T29" fmla="*/ 178 h 1046"/>
                    <a:gd name="T30" fmla="*/ 199 w 1063"/>
                    <a:gd name="T31" fmla="*/ 263 h 1046"/>
                    <a:gd name="T32" fmla="*/ 139 w 1063"/>
                    <a:gd name="T33" fmla="*/ 366 h 1046"/>
                    <a:gd name="T34" fmla="*/ 31 w 1063"/>
                    <a:gd name="T35" fmla="*/ 347 h 1046"/>
                    <a:gd name="T36" fmla="*/ 0 w 1063"/>
                    <a:gd name="T37" fmla="*/ 519 h 1046"/>
                    <a:gd name="T38" fmla="*/ 109 w 1063"/>
                    <a:gd name="T39" fmla="*/ 538 h 1046"/>
                    <a:gd name="T40" fmla="*/ 130 w 1063"/>
                    <a:gd name="T41" fmla="*/ 655 h 1046"/>
                    <a:gd name="T42" fmla="*/ 34 w 1063"/>
                    <a:gd name="T43" fmla="*/ 710 h 1046"/>
                    <a:gd name="T44" fmla="*/ 121 w 1063"/>
                    <a:gd name="T45" fmla="*/ 861 h 1046"/>
                    <a:gd name="T46" fmla="*/ 217 w 1063"/>
                    <a:gd name="T47" fmla="*/ 806 h 1046"/>
                    <a:gd name="T48" fmla="*/ 308 w 1063"/>
                    <a:gd name="T49" fmla="*/ 883 h 1046"/>
                    <a:gd name="T50" fmla="*/ 270 w 1063"/>
                    <a:gd name="T51" fmla="*/ 986 h 1046"/>
                    <a:gd name="T52" fmla="*/ 434 w 1063"/>
                    <a:gd name="T53" fmla="*/ 1046 h 1046"/>
                    <a:gd name="T54" fmla="*/ 472 w 1063"/>
                    <a:gd name="T55" fmla="*/ 942 h 1046"/>
                    <a:gd name="T56" fmla="*/ 531 w 1063"/>
                    <a:gd name="T57" fmla="*/ 947 h 1046"/>
                    <a:gd name="T58" fmla="*/ 591 w 1063"/>
                    <a:gd name="T59" fmla="*/ 942 h 1046"/>
                    <a:gd name="T60" fmla="*/ 629 w 1063"/>
                    <a:gd name="T61" fmla="*/ 1046 h 1046"/>
                    <a:gd name="T62" fmla="*/ 793 w 1063"/>
                    <a:gd name="T63" fmla="*/ 986 h 1046"/>
                    <a:gd name="T64" fmla="*/ 755 w 1063"/>
                    <a:gd name="T65" fmla="*/ 883 h 1046"/>
                    <a:gd name="T66" fmla="*/ 846 w 1063"/>
                    <a:gd name="T67" fmla="*/ 806 h 1046"/>
                    <a:gd name="T68" fmla="*/ 942 w 1063"/>
                    <a:gd name="T69" fmla="*/ 861 h 1046"/>
                    <a:gd name="T70" fmla="*/ 1029 w 1063"/>
                    <a:gd name="T71" fmla="*/ 710 h 1046"/>
                    <a:gd name="T72" fmla="*/ 933 w 1063"/>
                    <a:gd name="T73" fmla="*/ 655 h 1046"/>
                    <a:gd name="T74" fmla="*/ 954 w 1063"/>
                    <a:gd name="T75" fmla="*/ 538 h 1046"/>
                    <a:gd name="T76" fmla="*/ 531 w 1063"/>
                    <a:gd name="T77" fmla="*/ 835 h 1046"/>
                    <a:gd name="T78" fmla="*/ 220 w 1063"/>
                    <a:gd name="T79" fmla="*/ 524 h 1046"/>
                    <a:gd name="T80" fmla="*/ 531 w 1063"/>
                    <a:gd name="T81" fmla="*/ 213 h 1046"/>
                    <a:gd name="T82" fmla="*/ 842 w 1063"/>
                    <a:gd name="T83" fmla="*/ 524 h 1046"/>
                    <a:gd name="T84" fmla="*/ 531 w 1063"/>
                    <a:gd name="T85" fmla="*/ 835 h 10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063" h="1046">
                      <a:moveTo>
                        <a:pt x="954" y="538"/>
                      </a:moveTo>
                      <a:cubicBezTo>
                        <a:pt x="1063" y="519"/>
                        <a:pt x="1063" y="519"/>
                        <a:pt x="1063" y="519"/>
                      </a:cubicBezTo>
                      <a:cubicBezTo>
                        <a:pt x="1032" y="347"/>
                        <a:pt x="1032" y="347"/>
                        <a:pt x="1032" y="347"/>
                      </a:cubicBezTo>
                      <a:cubicBezTo>
                        <a:pt x="924" y="366"/>
                        <a:pt x="924" y="366"/>
                        <a:pt x="924" y="366"/>
                      </a:cubicBezTo>
                      <a:cubicBezTo>
                        <a:pt x="909" y="329"/>
                        <a:pt x="888" y="294"/>
                        <a:pt x="864" y="263"/>
                      </a:cubicBezTo>
                      <a:cubicBezTo>
                        <a:pt x="935" y="178"/>
                        <a:pt x="935" y="178"/>
                        <a:pt x="935" y="178"/>
                      </a:cubicBezTo>
                      <a:cubicBezTo>
                        <a:pt x="801" y="66"/>
                        <a:pt x="801" y="66"/>
                        <a:pt x="801" y="66"/>
                      </a:cubicBezTo>
                      <a:cubicBezTo>
                        <a:pt x="730" y="151"/>
                        <a:pt x="730" y="151"/>
                        <a:pt x="730" y="151"/>
                      </a:cubicBezTo>
                      <a:cubicBezTo>
                        <a:pt x="696" y="132"/>
                        <a:pt x="658" y="118"/>
                        <a:pt x="619" y="110"/>
                      </a:cubicBezTo>
                      <a:cubicBezTo>
                        <a:pt x="619" y="0"/>
                        <a:pt x="619" y="0"/>
                        <a:pt x="619" y="0"/>
                      </a:cubicBezTo>
                      <a:cubicBezTo>
                        <a:pt x="444" y="0"/>
                        <a:pt x="444" y="0"/>
                        <a:pt x="444" y="0"/>
                      </a:cubicBezTo>
                      <a:cubicBezTo>
                        <a:pt x="444" y="110"/>
                        <a:pt x="444" y="110"/>
                        <a:pt x="444" y="110"/>
                      </a:cubicBezTo>
                      <a:cubicBezTo>
                        <a:pt x="405" y="118"/>
                        <a:pt x="367" y="132"/>
                        <a:pt x="332" y="151"/>
                      </a:cubicBezTo>
                      <a:cubicBezTo>
                        <a:pt x="261" y="66"/>
                        <a:pt x="261" y="66"/>
                        <a:pt x="261" y="66"/>
                      </a:cubicBezTo>
                      <a:cubicBezTo>
                        <a:pt x="128" y="178"/>
                        <a:pt x="128" y="178"/>
                        <a:pt x="128" y="178"/>
                      </a:cubicBezTo>
                      <a:cubicBezTo>
                        <a:pt x="199" y="263"/>
                        <a:pt x="199" y="263"/>
                        <a:pt x="199" y="263"/>
                      </a:cubicBezTo>
                      <a:cubicBezTo>
                        <a:pt x="174" y="294"/>
                        <a:pt x="154" y="329"/>
                        <a:pt x="139" y="366"/>
                      </a:cubicBezTo>
                      <a:cubicBezTo>
                        <a:pt x="31" y="347"/>
                        <a:pt x="31" y="347"/>
                        <a:pt x="31" y="347"/>
                      </a:cubicBezTo>
                      <a:cubicBezTo>
                        <a:pt x="0" y="519"/>
                        <a:pt x="0" y="519"/>
                        <a:pt x="0" y="519"/>
                      </a:cubicBezTo>
                      <a:cubicBezTo>
                        <a:pt x="109" y="538"/>
                        <a:pt x="109" y="538"/>
                        <a:pt x="109" y="538"/>
                      </a:cubicBezTo>
                      <a:cubicBezTo>
                        <a:pt x="110" y="579"/>
                        <a:pt x="117" y="618"/>
                        <a:pt x="130" y="655"/>
                      </a:cubicBezTo>
                      <a:cubicBezTo>
                        <a:pt x="34" y="710"/>
                        <a:pt x="34" y="710"/>
                        <a:pt x="34" y="710"/>
                      </a:cubicBezTo>
                      <a:cubicBezTo>
                        <a:pt x="121" y="861"/>
                        <a:pt x="121" y="861"/>
                        <a:pt x="121" y="861"/>
                      </a:cubicBezTo>
                      <a:cubicBezTo>
                        <a:pt x="217" y="806"/>
                        <a:pt x="217" y="806"/>
                        <a:pt x="217" y="806"/>
                      </a:cubicBezTo>
                      <a:cubicBezTo>
                        <a:pt x="244" y="836"/>
                        <a:pt x="274" y="861"/>
                        <a:pt x="308" y="883"/>
                      </a:cubicBezTo>
                      <a:cubicBezTo>
                        <a:pt x="270" y="986"/>
                        <a:pt x="270" y="986"/>
                        <a:pt x="270" y="986"/>
                      </a:cubicBezTo>
                      <a:cubicBezTo>
                        <a:pt x="434" y="1046"/>
                        <a:pt x="434" y="1046"/>
                        <a:pt x="434" y="1046"/>
                      </a:cubicBezTo>
                      <a:cubicBezTo>
                        <a:pt x="472" y="942"/>
                        <a:pt x="472" y="942"/>
                        <a:pt x="472" y="942"/>
                      </a:cubicBezTo>
                      <a:cubicBezTo>
                        <a:pt x="491" y="945"/>
                        <a:pt x="511" y="947"/>
                        <a:pt x="531" y="947"/>
                      </a:cubicBezTo>
                      <a:cubicBezTo>
                        <a:pt x="552" y="947"/>
                        <a:pt x="571" y="945"/>
                        <a:pt x="591" y="942"/>
                      </a:cubicBezTo>
                      <a:cubicBezTo>
                        <a:pt x="629" y="1046"/>
                        <a:pt x="629" y="1046"/>
                        <a:pt x="629" y="1046"/>
                      </a:cubicBezTo>
                      <a:cubicBezTo>
                        <a:pt x="793" y="986"/>
                        <a:pt x="793" y="986"/>
                        <a:pt x="793" y="986"/>
                      </a:cubicBezTo>
                      <a:cubicBezTo>
                        <a:pt x="755" y="883"/>
                        <a:pt x="755" y="883"/>
                        <a:pt x="755" y="883"/>
                      </a:cubicBezTo>
                      <a:cubicBezTo>
                        <a:pt x="789" y="861"/>
                        <a:pt x="819" y="836"/>
                        <a:pt x="846" y="806"/>
                      </a:cubicBezTo>
                      <a:cubicBezTo>
                        <a:pt x="942" y="861"/>
                        <a:pt x="942" y="861"/>
                        <a:pt x="942" y="861"/>
                      </a:cubicBezTo>
                      <a:cubicBezTo>
                        <a:pt x="1029" y="710"/>
                        <a:pt x="1029" y="710"/>
                        <a:pt x="1029" y="710"/>
                      </a:cubicBezTo>
                      <a:cubicBezTo>
                        <a:pt x="933" y="655"/>
                        <a:pt x="933" y="655"/>
                        <a:pt x="933" y="655"/>
                      </a:cubicBezTo>
                      <a:cubicBezTo>
                        <a:pt x="945" y="618"/>
                        <a:pt x="953" y="579"/>
                        <a:pt x="954" y="538"/>
                      </a:cubicBezTo>
                      <a:close/>
                      <a:moveTo>
                        <a:pt x="531" y="835"/>
                      </a:moveTo>
                      <a:cubicBezTo>
                        <a:pt x="360" y="835"/>
                        <a:pt x="220" y="695"/>
                        <a:pt x="220" y="524"/>
                      </a:cubicBezTo>
                      <a:cubicBezTo>
                        <a:pt x="220" y="352"/>
                        <a:pt x="360" y="213"/>
                        <a:pt x="531" y="213"/>
                      </a:cubicBezTo>
                      <a:cubicBezTo>
                        <a:pt x="703" y="213"/>
                        <a:pt x="842" y="352"/>
                        <a:pt x="842" y="524"/>
                      </a:cubicBezTo>
                      <a:cubicBezTo>
                        <a:pt x="842" y="695"/>
                        <a:pt x="703" y="835"/>
                        <a:pt x="531" y="8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43" name="Oval 190">
                  <a:extLst>
                    <a:ext uri="{FF2B5EF4-FFF2-40B4-BE49-F238E27FC236}">
                      <a16:creationId xmlns:a16="http://schemas.microsoft.com/office/drawing/2014/main" id="{9B3653C9-ACE7-4352-B92C-653E181FE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25975" y="-774700"/>
                  <a:ext cx="1677987" cy="16795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</p:grpSp>
          <p:sp>
            <p:nvSpPr>
              <p:cNvPr id="37" name="Freeform 13">
                <a:extLst>
                  <a:ext uri="{FF2B5EF4-FFF2-40B4-BE49-F238E27FC236}">
                    <a16:creationId xmlns:a16="http://schemas.microsoft.com/office/drawing/2014/main" id="{595B7FD9-DEC2-4A0E-BA9D-F382D53162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3261" y="2318182"/>
                <a:ext cx="1144116" cy="1154995"/>
              </a:xfrm>
              <a:custGeom>
                <a:avLst/>
                <a:gdLst>
                  <a:gd name="T0" fmla="*/ 714 w 753"/>
                  <a:gd name="T1" fmla="*/ 205 h 760"/>
                  <a:gd name="T2" fmla="*/ 639 w 753"/>
                  <a:gd name="T3" fmla="*/ 230 h 760"/>
                  <a:gd name="T4" fmla="*/ 587 w 753"/>
                  <a:gd name="T5" fmla="*/ 163 h 760"/>
                  <a:gd name="T6" fmla="*/ 629 w 753"/>
                  <a:gd name="T7" fmla="*/ 96 h 760"/>
                  <a:gd name="T8" fmla="*/ 523 w 753"/>
                  <a:gd name="T9" fmla="*/ 29 h 760"/>
                  <a:gd name="T10" fmla="*/ 481 w 753"/>
                  <a:gd name="T11" fmla="*/ 96 h 760"/>
                  <a:gd name="T12" fmla="*/ 398 w 753"/>
                  <a:gd name="T13" fmla="*/ 78 h 760"/>
                  <a:gd name="T14" fmla="*/ 387 w 753"/>
                  <a:gd name="T15" fmla="*/ 0 h 760"/>
                  <a:gd name="T16" fmla="*/ 263 w 753"/>
                  <a:gd name="T17" fmla="*/ 17 h 760"/>
                  <a:gd name="T18" fmla="*/ 274 w 753"/>
                  <a:gd name="T19" fmla="*/ 96 h 760"/>
                  <a:gd name="T20" fmla="*/ 199 w 753"/>
                  <a:gd name="T21" fmla="*/ 136 h 760"/>
                  <a:gd name="T22" fmla="*/ 140 w 753"/>
                  <a:gd name="T23" fmla="*/ 83 h 760"/>
                  <a:gd name="T24" fmla="*/ 56 w 753"/>
                  <a:gd name="T25" fmla="*/ 175 h 760"/>
                  <a:gd name="T26" fmla="*/ 115 w 753"/>
                  <a:gd name="T27" fmla="*/ 228 h 760"/>
                  <a:gd name="T28" fmla="*/ 83 w 753"/>
                  <a:gd name="T29" fmla="*/ 307 h 760"/>
                  <a:gd name="T30" fmla="*/ 4 w 753"/>
                  <a:gd name="T31" fmla="*/ 304 h 760"/>
                  <a:gd name="T32" fmla="*/ 0 w 753"/>
                  <a:gd name="T33" fmla="*/ 429 h 760"/>
                  <a:gd name="T34" fmla="*/ 79 w 753"/>
                  <a:gd name="T35" fmla="*/ 432 h 760"/>
                  <a:gd name="T36" fmla="*/ 105 w 753"/>
                  <a:gd name="T37" fmla="*/ 513 h 760"/>
                  <a:gd name="T38" fmla="*/ 43 w 753"/>
                  <a:gd name="T39" fmla="*/ 562 h 760"/>
                  <a:gd name="T40" fmla="*/ 119 w 753"/>
                  <a:gd name="T41" fmla="*/ 660 h 760"/>
                  <a:gd name="T42" fmla="*/ 182 w 753"/>
                  <a:gd name="T43" fmla="*/ 612 h 760"/>
                  <a:gd name="T44" fmla="*/ 254 w 753"/>
                  <a:gd name="T45" fmla="*/ 657 h 760"/>
                  <a:gd name="T46" fmla="*/ 237 w 753"/>
                  <a:gd name="T47" fmla="*/ 734 h 760"/>
                  <a:gd name="T48" fmla="*/ 359 w 753"/>
                  <a:gd name="T49" fmla="*/ 760 h 760"/>
                  <a:gd name="T50" fmla="*/ 376 w 753"/>
                  <a:gd name="T51" fmla="*/ 683 h 760"/>
                  <a:gd name="T52" fmla="*/ 419 w 753"/>
                  <a:gd name="T53" fmla="*/ 680 h 760"/>
                  <a:gd name="T54" fmla="*/ 460 w 753"/>
                  <a:gd name="T55" fmla="*/ 671 h 760"/>
                  <a:gd name="T56" fmla="*/ 497 w 753"/>
                  <a:gd name="T57" fmla="*/ 741 h 760"/>
                  <a:gd name="T58" fmla="*/ 608 w 753"/>
                  <a:gd name="T59" fmla="*/ 683 h 760"/>
                  <a:gd name="T60" fmla="*/ 571 w 753"/>
                  <a:gd name="T61" fmla="*/ 613 h 760"/>
                  <a:gd name="T62" fmla="*/ 628 w 753"/>
                  <a:gd name="T63" fmla="*/ 549 h 760"/>
                  <a:gd name="T64" fmla="*/ 701 w 753"/>
                  <a:gd name="T65" fmla="*/ 579 h 760"/>
                  <a:gd name="T66" fmla="*/ 748 w 753"/>
                  <a:gd name="T67" fmla="*/ 463 h 760"/>
                  <a:gd name="T68" fmla="*/ 675 w 753"/>
                  <a:gd name="T69" fmla="*/ 434 h 760"/>
                  <a:gd name="T70" fmla="*/ 678 w 753"/>
                  <a:gd name="T71" fmla="*/ 349 h 760"/>
                  <a:gd name="T72" fmla="*/ 753 w 753"/>
                  <a:gd name="T73" fmla="*/ 324 h 760"/>
                  <a:gd name="T74" fmla="*/ 714 w 753"/>
                  <a:gd name="T75" fmla="*/ 205 h 760"/>
                  <a:gd name="T76" fmla="*/ 399 w 753"/>
                  <a:gd name="T77" fmla="*/ 538 h 760"/>
                  <a:gd name="T78" fmla="*/ 219 w 753"/>
                  <a:gd name="T79" fmla="*/ 402 h 760"/>
                  <a:gd name="T80" fmla="*/ 355 w 753"/>
                  <a:gd name="T81" fmla="*/ 222 h 760"/>
                  <a:gd name="T82" fmla="*/ 535 w 753"/>
                  <a:gd name="T83" fmla="*/ 358 h 760"/>
                  <a:gd name="T84" fmla="*/ 399 w 753"/>
                  <a:gd name="T85" fmla="*/ 538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53" h="760">
                    <a:moveTo>
                      <a:pt x="714" y="205"/>
                    </a:moveTo>
                    <a:cubicBezTo>
                      <a:pt x="639" y="230"/>
                      <a:pt x="639" y="230"/>
                      <a:pt x="639" y="230"/>
                    </a:cubicBezTo>
                    <a:cubicBezTo>
                      <a:pt x="625" y="205"/>
                      <a:pt x="607" y="182"/>
                      <a:pt x="587" y="163"/>
                    </a:cubicBezTo>
                    <a:cubicBezTo>
                      <a:pt x="629" y="96"/>
                      <a:pt x="629" y="96"/>
                      <a:pt x="629" y="96"/>
                    </a:cubicBezTo>
                    <a:cubicBezTo>
                      <a:pt x="523" y="29"/>
                      <a:pt x="523" y="29"/>
                      <a:pt x="523" y="29"/>
                    </a:cubicBezTo>
                    <a:cubicBezTo>
                      <a:pt x="481" y="96"/>
                      <a:pt x="481" y="96"/>
                      <a:pt x="481" y="96"/>
                    </a:cubicBezTo>
                    <a:cubicBezTo>
                      <a:pt x="455" y="87"/>
                      <a:pt x="427" y="80"/>
                      <a:pt x="398" y="78"/>
                    </a:cubicBezTo>
                    <a:cubicBezTo>
                      <a:pt x="387" y="0"/>
                      <a:pt x="387" y="0"/>
                      <a:pt x="387" y="0"/>
                    </a:cubicBezTo>
                    <a:cubicBezTo>
                      <a:pt x="263" y="17"/>
                      <a:pt x="263" y="17"/>
                      <a:pt x="263" y="17"/>
                    </a:cubicBezTo>
                    <a:cubicBezTo>
                      <a:pt x="274" y="96"/>
                      <a:pt x="274" y="96"/>
                      <a:pt x="274" y="96"/>
                    </a:cubicBezTo>
                    <a:cubicBezTo>
                      <a:pt x="247" y="105"/>
                      <a:pt x="222" y="119"/>
                      <a:pt x="199" y="136"/>
                    </a:cubicBezTo>
                    <a:cubicBezTo>
                      <a:pt x="140" y="83"/>
                      <a:pt x="140" y="83"/>
                      <a:pt x="140" y="83"/>
                    </a:cubicBezTo>
                    <a:cubicBezTo>
                      <a:pt x="56" y="175"/>
                      <a:pt x="56" y="175"/>
                      <a:pt x="56" y="175"/>
                    </a:cubicBezTo>
                    <a:cubicBezTo>
                      <a:pt x="115" y="228"/>
                      <a:pt x="115" y="228"/>
                      <a:pt x="115" y="228"/>
                    </a:cubicBezTo>
                    <a:cubicBezTo>
                      <a:pt x="101" y="253"/>
                      <a:pt x="90" y="279"/>
                      <a:pt x="83" y="307"/>
                    </a:cubicBezTo>
                    <a:cubicBezTo>
                      <a:pt x="4" y="304"/>
                      <a:pt x="4" y="304"/>
                      <a:pt x="4" y="304"/>
                    </a:cubicBezTo>
                    <a:cubicBezTo>
                      <a:pt x="0" y="429"/>
                      <a:pt x="0" y="429"/>
                      <a:pt x="0" y="429"/>
                    </a:cubicBezTo>
                    <a:cubicBezTo>
                      <a:pt x="79" y="432"/>
                      <a:pt x="79" y="432"/>
                      <a:pt x="79" y="432"/>
                    </a:cubicBezTo>
                    <a:cubicBezTo>
                      <a:pt x="84" y="461"/>
                      <a:pt x="93" y="488"/>
                      <a:pt x="105" y="513"/>
                    </a:cubicBezTo>
                    <a:cubicBezTo>
                      <a:pt x="43" y="562"/>
                      <a:pt x="43" y="562"/>
                      <a:pt x="43" y="562"/>
                    </a:cubicBezTo>
                    <a:cubicBezTo>
                      <a:pt x="119" y="660"/>
                      <a:pt x="119" y="660"/>
                      <a:pt x="119" y="660"/>
                    </a:cubicBezTo>
                    <a:cubicBezTo>
                      <a:pt x="182" y="612"/>
                      <a:pt x="182" y="612"/>
                      <a:pt x="182" y="612"/>
                    </a:cubicBezTo>
                    <a:cubicBezTo>
                      <a:pt x="203" y="630"/>
                      <a:pt x="228" y="645"/>
                      <a:pt x="254" y="657"/>
                    </a:cubicBezTo>
                    <a:cubicBezTo>
                      <a:pt x="237" y="734"/>
                      <a:pt x="237" y="734"/>
                      <a:pt x="237" y="734"/>
                    </a:cubicBezTo>
                    <a:cubicBezTo>
                      <a:pt x="359" y="760"/>
                      <a:pt x="359" y="760"/>
                      <a:pt x="359" y="760"/>
                    </a:cubicBezTo>
                    <a:cubicBezTo>
                      <a:pt x="376" y="683"/>
                      <a:pt x="376" y="683"/>
                      <a:pt x="376" y="683"/>
                    </a:cubicBezTo>
                    <a:cubicBezTo>
                      <a:pt x="390" y="683"/>
                      <a:pt x="404" y="682"/>
                      <a:pt x="419" y="680"/>
                    </a:cubicBezTo>
                    <a:cubicBezTo>
                      <a:pt x="433" y="678"/>
                      <a:pt x="447" y="675"/>
                      <a:pt x="460" y="671"/>
                    </a:cubicBezTo>
                    <a:cubicBezTo>
                      <a:pt x="497" y="741"/>
                      <a:pt x="497" y="741"/>
                      <a:pt x="497" y="741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71" y="613"/>
                      <a:pt x="571" y="613"/>
                      <a:pt x="571" y="613"/>
                    </a:cubicBezTo>
                    <a:cubicBezTo>
                      <a:pt x="592" y="594"/>
                      <a:pt x="612" y="573"/>
                      <a:pt x="628" y="549"/>
                    </a:cubicBezTo>
                    <a:cubicBezTo>
                      <a:pt x="701" y="579"/>
                      <a:pt x="701" y="579"/>
                      <a:pt x="701" y="579"/>
                    </a:cubicBezTo>
                    <a:cubicBezTo>
                      <a:pt x="748" y="463"/>
                      <a:pt x="748" y="463"/>
                      <a:pt x="748" y="463"/>
                    </a:cubicBezTo>
                    <a:cubicBezTo>
                      <a:pt x="675" y="434"/>
                      <a:pt x="675" y="434"/>
                      <a:pt x="675" y="434"/>
                    </a:cubicBezTo>
                    <a:cubicBezTo>
                      <a:pt x="680" y="406"/>
                      <a:pt x="681" y="378"/>
                      <a:pt x="678" y="349"/>
                    </a:cubicBezTo>
                    <a:cubicBezTo>
                      <a:pt x="753" y="324"/>
                      <a:pt x="753" y="324"/>
                      <a:pt x="753" y="324"/>
                    </a:cubicBezTo>
                    <a:lnTo>
                      <a:pt x="714" y="205"/>
                    </a:lnTo>
                    <a:close/>
                    <a:moveTo>
                      <a:pt x="399" y="538"/>
                    </a:moveTo>
                    <a:cubicBezTo>
                      <a:pt x="312" y="550"/>
                      <a:pt x="231" y="489"/>
                      <a:pt x="219" y="402"/>
                    </a:cubicBezTo>
                    <a:cubicBezTo>
                      <a:pt x="207" y="315"/>
                      <a:pt x="268" y="235"/>
                      <a:pt x="355" y="222"/>
                    </a:cubicBezTo>
                    <a:cubicBezTo>
                      <a:pt x="442" y="210"/>
                      <a:pt x="523" y="271"/>
                      <a:pt x="535" y="358"/>
                    </a:cubicBezTo>
                    <a:cubicBezTo>
                      <a:pt x="547" y="445"/>
                      <a:pt x="486" y="526"/>
                      <a:pt x="399" y="5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534F4BE2-72EB-414E-A8D8-EBAE24C967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0660" y="3087308"/>
                <a:ext cx="721457" cy="728317"/>
              </a:xfrm>
              <a:custGeom>
                <a:avLst/>
                <a:gdLst>
                  <a:gd name="T0" fmla="*/ 714 w 753"/>
                  <a:gd name="T1" fmla="*/ 205 h 760"/>
                  <a:gd name="T2" fmla="*/ 639 w 753"/>
                  <a:gd name="T3" fmla="*/ 230 h 760"/>
                  <a:gd name="T4" fmla="*/ 587 w 753"/>
                  <a:gd name="T5" fmla="*/ 163 h 760"/>
                  <a:gd name="T6" fmla="*/ 629 w 753"/>
                  <a:gd name="T7" fmla="*/ 96 h 760"/>
                  <a:gd name="T8" fmla="*/ 523 w 753"/>
                  <a:gd name="T9" fmla="*/ 29 h 760"/>
                  <a:gd name="T10" fmla="*/ 481 w 753"/>
                  <a:gd name="T11" fmla="*/ 96 h 760"/>
                  <a:gd name="T12" fmla="*/ 398 w 753"/>
                  <a:gd name="T13" fmla="*/ 78 h 760"/>
                  <a:gd name="T14" fmla="*/ 387 w 753"/>
                  <a:gd name="T15" fmla="*/ 0 h 760"/>
                  <a:gd name="T16" fmla="*/ 263 w 753"/>
                  <a:gd name="T17" fmla="*/ 17 h 760"/>
                  <a:gd name="T18" fmla="*/ 274 w 753"/>
                  <a:gd name="T19" fmla="*/ 96 h 760"/>
                  <a:gd name="T20" fmla="*/ 199 w 753"/>
                  <a:gd name="T21" fmla="*/ 136 h 760"/>
                  <a:gd name="T22" fmla="*/ 140 w 753"/>
                  <a:gd name="T23" fmla="*/ 83 h 760"/>
                  <a:gd name="T24" fmla="*/ 56 w 753"/>
                  <a:gd name="T25" fmla="*/ 175 h 760"/>
                  <a:gd name="T26" fmla="*/ 115 w 753"/>
                  <a:gd name="T27" fmla="*/ 228 h 760"/>
                  <a:gd name="T28" fmla="*/ 83 w 753"/>
                  <a:gd name="T29" fmla="*/ 307 h 760"/>
                  <a:gd name="T30" fmla="*/ 4 w 753"/>
                  <a:gd name="T31" fmla="*/ 304 h 760"/>
                  <a:gd name="T32" fmla="*/ 0 w 753"/>
                  <a:gd name="T33" fmla="*/ 429 h 760"/>
                  <a:gd name="T34" fmla="*/ 79 w 753"/>
                  <a:gd name="T35" fmla="*/ 432 h 760"/>
                  <a:gd name="T36" fmla="*/ 105 w 753"/>
                  <a:gd name="T37" fmla="*/ 513 h 760"/>
                  <a:gd name="T38" fmla="*/ 43 w 753"/>
                  <a:gd name="T39" fmla="*/ 562 h 760"/>
                  <a:gd name="T40" fmla="*/ 119 w 753"/>
                  <a:gd name="T41" fmla="*/ 660 h 760"/>
                  <a:gd name="T42" fmla="*/ 182 w 753"/>
                  <a:gd name="T43" fmla="*/ 612 h 760"/>
                  <a:gd name="T44" fmla="*/ 254 w 753"/>
                  <a:gd name="T45" fmla="*/ 657 h 760"/>
                  <a:gd name="T46" fmla="*/ 237 w 753"/>
                  <a:gd name="T47" fmla="*/ 734 h 760"/>
                  <a:gd name="T48" fmla="*/ 359 w 753"/>
                  <a:gd name="T49" fmla="*/ 760 h 760"/>
                  <a:gd name="T50" fmla="*/ 376 w 753"/>
                  <a:gd name="T51" fmla="*/ 683 h 760"/>
                  <a:gd name="T52" fmla="*/ 419 w 753"/>
                  <a:gd name="T53" fmla="*/ 680 h 760"/>
                  <a:gd name="T54" fmla="*/ 460 w 753"/>
                  <a:gd name="T55" fmla="*/ 671 h 760"/>
                  <a:gd name="T56" fmla="*/ 497 w 753"/>
                  <a:gd name="T57" fmla="*/ 741 h 760"/>
                  <a:gd name="T58" fmla="*/ 608 w 753"/>
                  <a:gd name="T59" fmla="*/ 683 h 760"/>
                  <a:gd name="T60" fmla="*/ 571 w 753"/>
                  <a:gd name="T61" fmla="*/ 613 h 760"/>
                  <a:gd name="T62" fmla="*/ 628 w 753"/>
                  <a:gd name="T63" fmla="*/ 549 h 760"/>
                  <a:gd name="T64" fmla="*/ 701 w 753"/>
                  <a:gd name="T65" fmla="*/ 579 h 760"/>
                  <a:gd name="T66" fmla="*/ 748 w 753"/>
                  <a:gd name="T67" fmla="*/ 463 h 760"/>
                  <a:gd name="T68" fmla="*/ 675 w 753"/>
                  <a:gd name="T69" fmla="*/ 434 h 760"/>
                  <a:gd name="T70" fmla="*/ 678 w 753"/>
                  <a:gd name="T71" fmla="*/ 349 h 760"/>
                  <a:gd name="T72" fmla="*/ 753 w 753"/>
                  <a:gd name="T73" fmla="*/ 324 h 760"/>
                  <a:gd name="T74" fmla="*/ 714 w 753"/>
                  <a:gd name="T75" fmla="*/ 205 h 760"/>
                  <a:gd name="T76" fmla="*/ 399 w 753"/>
                  <a:gd name="T77" fmla="*/ 538 h 760"/>
                  <a:gd name="T78" fmla="*/ 219 w 753"/>
                  <a:gd name="T79" fmla="*/ 402 h 760"/>
                  <a:gd name="T80" fmla="*/ 355 w 753"/>
                  <a:gd name="T81" fmla="*/ 222 h 760"/>
                  <a:gd name="T82" fmla="*/ 535 w 753"/>
                  <a:gd name="T83" fmla="*/ 358 h 760"/>
                  <a:gd name="T84" fmla="*/ 399 w 753"/>
                  <a:gd name="T85" fmla="*/ 538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53" h="760">
                    <a:moveTo>
                      <a:pt x="714" y="205"/>
                    </a:moveTo>
                    <a:cubicBezTo>
                      <a:pt x="639" y="230"/>
                      <a:pt x="639" y="230"/>
                      <a:pt x="639" y="230"/>
                    </a:cubicBezTo>
                    <a:cubicBezTo>
                      <a:pt x="625" y="205"/>
                      <a:pt x="607" y="182"/>
                      <a:pt x="587" y="163"/>
                    </a:cubicBezTo>
                    <a:cubicBezTo>
                      <a:pt x="629" y="96"/>
                      <a:pt x="629" y="96"/>
                      <a:pt x="629" y="96"/>
                    </a:cubicBezTo>
                    <a:cubicBezTo>
                      <a:pt x="523" y="29"/>
                      <a:pt x="523" y="29"/>
                      <a:pt x="523" y="29"/>
                    </a:cubicBezTo>
                    <a:cubicBezTo>
                      <a:pt x="481" y="96"/>
                      <a:pt x="481" y="96"/>
                      <a:pt x="481" y="96"/>
                    </a:cubicBezTo>
                    <a:cubicBezTo>
                      <a:pt x="455" y="87"/>
                      <a:pt x="427" y="80"/>
                      <a:pt x="398" y="78"/>
                    </a:cubicBezTo>
                    <a:cubicBezTo>
                      <a:pt x="387" y="0"/>
                      <a:pt x="387" y="0"/>
                      <a:pt x="387" y="0"/>
                    </a:cubicBezTo>
                    <a:cubicBezTo>
                      <a:pt x="263" y="17"/>
                      <a:pt x="263" y="17"/>
                      <a:pt x="263" y="17"/>
                    </a:cubicBezTo>
                    <a:cubicBezTo>
                      <a:pt x="274" y="96"/>
                      <a:pt x="274" y="96"/>
                      <a:pt x="274" y="96"/>
                    </a:cubicBezTo>
                    <a:cubicBezTo>
                      <a:pt x="247" y="105"/>
                      <a:pt x="222" y="119"/>
                      <a:pt x="199" y="136"/>
                    </a:cubicBezTo>
                    <a:cubicBezTo>
                      <a:pt x="140" y="83"/>
                      <a:pt x="140" y="83"/>
                      <a:pt x="140" y="83"/>
                    </a:cubicBezTo>
                    <a:cubicBezTo>
                      <a:pt x="56" y="175"/>
                      <a:pt x="56" y="175"/>
                      <a:pt x="56" y="175"/>
                    </a:cubicBezTo>
                    <a:cubicBezTo>
                      <a:pt x="115" y="228"/>
                      <a:pt x="115" y="228"/>
                      <a:pt x="115" y="228"/>
                    </a:cubicBezTo>
                    <a:cubicBezTo>
                      <a:pt x="101" y="253"/>
                      <a:pt x="90" y="279"/>
                      <a:pt x="83" y="307"/>
                    </a:cubicBezTo>
                    <a:cubicBezTo>
                      <a:pt x="4" y="304"/>
                      <a:pt x="4" y="304"/>
                      <a:pt x="4" y="304"/>
                    </a:cubicBezTo>
                    <a:cubicBezTo>
                      <a:pt x="0" y="429"/>
                      <a:pt x="0" y="429"/>
                      <a:pt x="0" y="429"/>
                    </a:cubicBezTo>
                    <a:cubicBezTo>
                      <a:pt x="79" y="432"/>
                      <a:pt x="79" y="432"/>
                      <a:pt x="79" y="432"/>
                    </a:cubicBezTo>
                    <a:cubicBezTo>
                      <a:pt x="84" y="461"/>
                      <a:pt x="93" y="488"/>
                      <a:pt x="105" y="513"/>
                    </a:cubicBezTo>
                    <a:cubicBezTo>
                      <a:pt x="43" y="562"/>
                      <a:pt x="43" y="562"/>
                      <a:pt x="43" y="562"/>
                    </a:cubicBezTo>
                    <a:cubicBezTo>
                      <a:pt x="119" y="660"/>
                      <a:pt x="119" y="660"/>
                      <a:pt x="119" y="660"/>
                    </a:cubicBezTo>
                    <a:cubicBezTo>
                      <a:pt x="182" y="612"/>
                      <a:pt x="182" y="612"/>
                      <a:pt x="182" y="612"/>
                    </a:cubicBezTo>
                    <a:cubicBezTo>
                      <a:pt x="203" y="630"/>
                      <a:pt x="228" y="645"/>
                      <a:pt x="254" y="657"/>
                    </a:cubicBezTo>
                    <a:cubicBezTo>
                      <a:pt x="237" y="734"/>
                      <a:pt x="237" y="734"/>
                      <a:pt x="237" y="734"/>
                    </a:cubicBezTo>
                    <a:cubicBezTo>
                      <a:pt x="359" y="760"/>
                      <a:pt x="359" y="760"/>
                      <a:pt x="359" y="760"/>
                    </a:cubicBezTo>
                    <a:cubicBezTo>
                      <a:pt x="376" y="683"/>
                      <a:pt x="376" y="683"/>
                      <a:pt x="376" y="683"/>
                    </a:cubicBezTo>
                    <a:cubicBezTo>
                      <a:pt x="390" y="683"/>
                      <a:pt x="404" y="682"/>
                      <a:pt x="419" y="680"/>
                    </a:cubicBezTo>
                    <a:cubicBezTo>
                      <a:pt x="433" y="678"/>
                      <a:pt x="447" y="675"/>
                      <a:pt x="460" y="671"/>
                    </a:cubicBezTo>
                    <a:cubicBezTo>
                      <a:pt x="497" y="741"/>
                      <a:pt x="497" y="741"/>
                      <a:pt x="497" y="741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71" y="613"/>
                      <a:pt x="571" y="613"/>
                      <a:pt x="571" y="613"/>
                    </a:cubicBezTo>
                    <a:cubicBezTo>
                      <a:pt x="592" y="594"/>
                      <a:pt x="612" y="573"/>
                      <a:pt x="628" y="549"/>
                    </a:cubicBezTo>
                    <a:cubicBezTo>
                      <a:pt x="701" y="579"/>
                      <a:pt x="701" y="579"/>
                      <a:pt x="701" y="579"/>
                    </a:cubicBezTo>
                    <a:cubicBezTo>
                      <a:pt x="748" y="463"/>
                      <a:pt x="748" y="463"/>
                      <a:pt x="748" y="463"/>
                    </a:cubicBezTo>
                    <a:cubicBezTo>
                      <a:pt x="675" y="434"/>
                      <a:pt x="675" y="434"/>
                      <a:pt x="675" y="434"/>
                    </a:cubicBezTo>
                    <a:cubicBezTo>
                      <a:pt x="680" y="406"/>
                      <a:pt x="681" y="378"/>
                      <a:pt x="678" y="349"/>
                    </a:cubicBezTo>
                    <a:cubicBezTo>
                      <a:pt x="753" y="324"/>
                      <a:pt x="753" y="324"/>
                      <a:pt x="753" y="324"/>
                    </a:cubicBezTo>
                    <a:lnTo>
                      <a:pt x="714" y="205"/>
                    </a:lnTo>
                    <a:close/>
                    <a:moveTo>
                      <a:pt x="399" y="538"/>
                    </a:moveTo>
                    <a:cubicBezTo>
                      <a:pt x="312" y="550"/>
                      <a:pt x="231" y="489"/>
                      <a:pt x="219" y="402"/>
                    </a:cubicBezTo>
                    <a:cubicBezTo>
                      <a:pt x="207" y="315"/>
                      <a:pt x="268" y="235"/>
                      <a:pt x="355" y="222"/>
                    </a:cubicBezTo>
                    <a:cubicBezTo>
                      <a:pt x="442" y="210"/>
                      <a:pt x="523" y="271"/>
                      <a:pt x="535" y="358"/>
                    </a:cubicBezTo>
                    <a:cubicBezTo>
                      <a:pt x="547" y="445"/>
                      <a:pt x="486" y="526"/>
                      <a:pt x="399" y="5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34865F6D-F57A-435F-8A5F-739298C7A3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35572" y="3542631"/>
                <a:ext cx="721457" cy="728317"/>
              </a:xfrm>
              <a:custGeom>
                <a:avLst/>
                <a:gdLst>
                  <a:gd name="T0" fmla="*/ 714 w 753"/>
                  <a:gd name="T1" fmla="*/ 205 h 760"/>
                  <a:gd name="T2" fmla="*/ 639 w 753"/>
                  <a:gd name="T3" fmla="*/ 230 h 760"/>
                  <a:gd name="T4" fmla="*/ 587 w 753"/>
                  <a:gd name="T5" fmla="*/ 163 h 760"/>
                  <a:gd name="T6" fmla="*/ 629 w 753"/>
                  <a:gd name="T7" fmla="*/ 96 h 760"/>
                  <a:gd name="T8" fmla="*/ 523 w 753"/>
                  <a:gd name="T9" fmla="*/ 29 h 760"/>
                  <a:gd name="T10" fmla="*/ 481 w 753"/>
                  <a:gd name="T11" fmla="*/ 96 h 760"/>
                  <a:gd name="T12" fmla="*/ 398 w 753"/>
                  <a:gd name="T13" fmla="*/ 78 h 760"/>
                  <a:gd name="T14" fmla="*/ 387 w 753"/>
                  <a:gd name="T15" fmla="*/ 0 h 760"/>
                  <a:gd name="T16" fmla="*/ 263 w 753"/>
                  <a:gd name="T17" fmla="*/ 17 h 760"/>
                  <a:gd name="T18" fmla="*/ 274 w 753"/>
                  <a:gd name="T19" fmla="*/ 96 h 760"/>
                  <a:gd name="T20" fmla="*/ 199 w 753"/>
                  <a:gd name="T21" fmla="*/ 136 h 760"/>
                  <a:gd name="T22" fmla="*/ 140 w 753"/>
                  <a:gd name="T23" fmla="*/ 83 h 760"/>
                  <a:gd name="T24" fmla="*/ 56 w 753"/>
                  <a:gd name="T25" fmla="*/ 175 h 760"/>
                  <a:gd name="T26" fmla="*/ 115 w 753"/>
                  <a:gd name="T27" fmla="*/ 228 h 760"/>
                  <a:gd name="T28" fmla="*/ 83 w 753"/>
                  <a:gd name="T29" fmla="*/ 307 h 760"/>
                  <a:gd name="T30" fmla="*/ 4 w 753"/>
                  <a:gd name="T31" fmla="*/ 304 h 760"/>
                  <a:gd name="T32" fmla="*/ 0 w 753"/>
                  <a:gd name="T33" fmla="*/ 429 h 760"/>
                  <a:gd name="T34" fmla="*/ 79 w 753"/>
                  <a:gd name="T35" fmla="*/ 432 h 760"/>
                  <a:gd name="T36" fmla="*/ 105 w 753"/>
                  <a:gd name="T37" fmla="*/ 513 h 760"/>
                  <a:gd name="T38" fmla="*/ 43 w 753"/>
                  <a:gd name="T39" fmla="*/ 562 h 760"/>
                  <a:gd name="T40" fmla="*/ 119 w 753"/>
                  <a:gd name="T41" fmla="*/ 660 h 760"/>
                  <a:gd name="T42" fmla="*/ 182 w 753"/>
                  <a:gd name="T43" fmla="*/ 612 h 760"/>
                  <a:gd name="T44" fmla="*/ 254 w 753"/>
                  <a:gd name="T45" fmla="*/ 657 h 760"/>
                  <a:gd name="T46" fmla="*/ 237 w 753"/>
                  <a:gd name="T47" fmla="*/ 734 h 760"/>
                  <a:gd name="T48" fmla="*/ 359 w 753"/>
                  <a:gd name="T49" fmla="*/ 760 h 760"/>
                  <a:gd name="T50" fmla="*/ 376 w 753"/>
                  <a:gd name="T51" fmla="*/ 683 h 760"/>
                  <a:gd name="T52" fmla="*/ 419 w 753"/>
                  <a:gd name="T53" fmla="*/ 680 h 760"/>
                  <a:gd name="T54" fmla="*/ 460 w 753"/>
                  <a:gd name="T55" fmla="*/ 671 h 760"/>
                  <a:gd name="T56" fmla="*/ 497 w 753"/>
                  <a:gd name="T57" fmla="*/ 741 h 760"/>
                  <a:gd name="T58" fmla="*/ 608 w 753"/>
                  <a:gd name="T59" fmla="*/ 683 h 760"/>
                  <a:gd name="T60" fmla="*/ 571 w 753"/>
                  <a:gd name="T61" fmla="*/ 613 h 760"/>
                  <a:gd name="T62" fmla="*/ 628 w 753"/>
                  <a:gd name="T63" fmla="*/ 549 h 760"/>
                  <a:gd name="T64" fmla="*/ 701 w 753"/>
                  <a:gd name="T65" fmla="*/ 579 h 760"/>
                  <a:gd name="T66" fmla="*/ 748 w 753"/>
                  <a:gd name="T67" fmla="*/ 463 h 760"/>
                  <a:gd name="T68" fmla="*/ 675 w 753"/>
                  <a:gd name="T69" fmla="*/ 434 h 760"/>
                  <a:gd name="T70" fmla="*/ 678 w 753"/>
                  <a:gd name="T71" fmla="*/ 349 h 760"/>
                  <a:gd name="T72" fmla="*/ 753 w 753"/>
                  <a:gd name="T73" fmla="*/ 324 h 760"/>
                  <a:gd name="T74" fmla="*/ 714 w 753"/>
                  <a:gd name="T75" fmla="*/ 205 h 760"/>
                  <a:gd name="T76" fmla="*/ 399 w 753"/>
                  <a:gd name="T77" fmla="*/ 538 h 760"/>
                  <a:gd name="T78" fmla="*/ 219 w 753"/>
                  <a:gd name="T79" fmla="*/ 402 h 760"/>
                  <a:gd name="T80" fmla="*/ 355 w 753"/>
                  <a:gd name="T81" fmla="*/ 222 h 760"/>
                  <a:gd name="T82" fmla="*/ 535 w 753"/>
                  <a:gd name="T83" fmla="*/ 358 h 760"/>
                  <a:gd name="T84" fmla="*/ 399 w 753"/>
                  <a:gd name="T85" fmla="*/ 538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53" h="760">
                    <a:moveTo>
                      <a:pt x="714" y="205"/>
                    </a:moveTo>
                    <a:cubicBezTo>
                      <a:pt x="639" y="230"/>
                      <a:pt x="639" y="230"/>
                      <a:pt x="639" y="230"/>
                    </a:cubicBezTo>
                    <a:cubicBezTo>
                      <a:pt x="625" y="205"/>
                      <a:pt x="607" y="182"/>
                      <a:pt x="587" y="163"/>
                    </a:cubicBezTo>
                    <a:cubicBezTo>
                      <a:pt x="629" y="96"/>
                      <a:pt x="629" y="96"/>
                      <a:pt x="629" y="96"/>
                    </a:cubicBezTo>
                    <a:cubicBezTo>
                      <a:pt x="523" y="29"/>
                      <a:pt x="523" y="29"/>
                      <a:pt x="523" y="29"/>
                    </a:cubicBezTo>
                    <a:cubicBezTo>
                      <a:pt x="481" y="96"/>
                      <a:pt x="481" y="96"/>
                      <a:pt x="481" y="96"/>
                    </a:cubicBezTo>
                    <a:cubicBezTo>
                      <a:pt x="455" y="87"/>
                      <a:pt x="427" y="80"/>
                      <a:pt x="398" y="78"/>
                    </a:cubicBezTo>
                    <a:cubicBezTo>
                      <a:pt x="387" y="0"/>
                      <a:pt x="387" y="0"/>
                      <a:pt x="387" y="0"/>
                    </a:cubicBezTo>
                    <a:cubicBezTo>
                      <a:pt x="263" y="17"/>
                      <a:pt x="263" y="17"/>
                      <a:pt x="263" y="17"/>
                    </a:cubicBezTo>
                    <a:cubicBezTo>
                      <a:pt x="274" y="96"/>
                      <a:pt x="274" y="96"/>
                      <a:pt x="274" y="96"/>
                    </a:cubicBezTo>
                    <a:cubicBezTo>
                      <a:pt x="247" y="105"/>
                      <a:pt x="222" y="119"/>
                      <a:pt x="199" y="136"/>
                    </a:cubicBezTo>
                    <a:cubicBezTo>
                      <a:pt x="140" y="83"/>
                      <a:pt x="140" y="83"/>
                      <a:pt x="140" y="83"/>
                    </a:cubicBezTo>
                    <a:cubicBezTo>
                      <a:pt x="56" y="175"/>
                      <a:pt x="56" y="175"/>
                      <a:pt x="56" y="175"/>
                    </a:cubicBezTo>
                    <a:cubicBezTo>
                      <a:pt x="115" y="228"/>
                      <a:pt x="115" y="228"/>
                      <a:pt x="115" y="228"/>
                    </a:cubicBezTo>
                    <a:cubicBezTo>
                      <a:pt x="101" y="253"/>
                      <a:pt x="90" y="279"/>
                      <a:pt x="83" y="307"/>
                    </a:cubicBezTo>
                    <a:cubicBezTo>
                      <a:pt x="4" y="304"/>
                      <a:pt x="4" y="304"/>
                      <a:pt x="4" y="304"/>
                    </a:cubicBezTo>
                    <a:cubicBezTo>
                      <a:pt x="0" y="429"/>
                      <a:pt x="0" y="429"/>
                      <a:pt x="0" y="429"/>
                    </a:cubicBezTo>
                    <a:cubicBezTo>
                      <a:pt x="79" y="432"/>
                      <a:pt x="79" y="432"/>
                      <a:pt x="79" y="432"/>
                    </a:cubicBezTo>
                    <a:cubicBezTo>
                      <a:pt x="84" y="461"/>
                      <a:pt x="93" y="488"/>
                      <a:pt x="105" y="513"/>
                    </a:cubicBezTo>
                    <a:cubicBezTo>
                      <a:pt x="43" y="562"/>
                      <a:pt x="43" y="562"/>
                      <a:pt x="43" y="562"/>
                    </a:cubicBezTo>
                    <a:cubicBezTo>
                      <a:pt x="119" y="660"/>
                      <a:pt x="119" y="660"/>
                      <a:pt x="119" y="660"/>
                    </a:cubicBezTo>
                    <a:cubicBezTo>
                      <a:pt x="182" y="612"/>
                      <a:pt x="182" y="612"/>
                      <a:pt x="182" y="612"/>
                    </a:cubicBezTo>
                    <a:cubicBezTo>
                      <a:pt x="203" y="630"/>
                      <a:pt x="228" y="645"/>
                      <a:pt x="254" y="657"/>
                    </a:cubicBezTo>
                    <a:cubicBezTo>
                      <a:pt x="237" y="734"/>
                      <a:pt x="237" y="734"/>
                      <a:pt x="237" y="734"/>
                    </a:cubicBezTo>
                    <a:cubicBezTo>
                      <a:pt x="359" y="760"/>
                      <a:pt x="359" y="760"/>
                      <a:pt x="359" y="760"/>
                    </a:cubicBezTo>
                    <a:cubicBezTo>
                      <a:pt x="376" y="683"/>
                      <a:pt x="376" y="683"/>
                      <a:pt x="376" y="683"/>
                    </a:cubicBezTo>
                    <a:cubicBezTo>
                      <a:pt x="390" y="683"/>
                      <a:pt x="404" y="682"/>
                      <a:pt x="419" y="680"/>
                    </a:cubicBezTo>
                    <a:cubicBezTo>
                      <a:pt x="433" y="678"/>
                      <a:pt x="447" y="675"/>
                      <a:pt x="460" y="671"/>
                    </a:cubicBezTo>
                    <a:cubicBezTo>
                      <a:pt x="497" y="741"/>
                      <a:pt x="497" y="741"/>
                      <a:pt x="497" y="741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71" y="613"/>
                      <a:pt x="571" y="613"/>
                      <a:pt x="571" y="613"/>
                    </a:cubicBezTo>
                    <a:cubicBezTo>
                      <a:pt x="592" y="594"/>
                      <a:pt x="612" y="573"/>
                      <a:pt x="628" y="549"/>
                    </a:cubicBezTo>
                    <a:cubicBezTo>
                      <a:pt x="701" y="579"/>
                      <a:pt x="701" y="579"/>
                      <a:pt x="701" y="579"/>
                    </a:cubicBezTo>
                    <a:cubicBezTo>
                      <a:pt x="748" y="463"/>
                      <a:pt x="748" y="463"/>
                      <a:pt x="748" y="463"/>
                    </a:cubicBezTo>
                    <a:cubicBezTo>
                      <a:pt x="675" y="434"/>
                      <a:pt x="675" y="434"/>
                      <a:pt x="675" y="434"/>
                    </a:cubicBezTo>
                    <a:cubicBezTo>
                      <a:pt x="680" y="406"/>
                      <a:pt x="681" y="378"/>
                      <a:pt x="678" y="349"/>
                    </a:cubicBezTo>
                    <a:cubicBezTo>
                      <a:pt x="753" y="324"/>
                      <a:pt x="753" y="324"/>
                      <a:pt x="753" y="324"/>
                    </a:cubicBezTo>
                    <a:lnTo>
                      <a:pt x="714" y="205"/>
                    </a:lnTo>
                    <a:close/>
                    <a:moveTo>
                      <a:pt x="399" y="538"/>
                    </a:moveTo>
                    <a:cubicBezTo>
                      <a:pt x="312" y="550"/>
                      <a:pt x="231" y="489"/>
                      <a:pt x="219" y="402"/>
                    </a:cubicBezTo>
                    <a:cubicBezTo>
                      <a:pt x="207" y="315"/>
                      <a:pt x="268" y="235"/>
                      <a:pt x="355" y="222"/>
                    </a:cubicBezTo>
                    <a:cubicBezTo>
                      <a:pt x="442" y="210"/>
                      <a:pt x="523" y="271"/>
                      <a:pt x="535" y="358"/>
                    </a:cubicBezTo>
                    <a:cubicBezTo>
                      <a:pt x="547" y="445"/>
                      <a:pt x="486" y="526"/>
                      <a:pt x="399" y="5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0" name="Rectangle 187">
                <a:extLst>
                  <a:ext uri="{FF2B5EF4-FFF2-40B4-BE49-F238E27FC236}">
                    <a16:creationId xmlns:a16="http://schemas.microsoft.com/office/drawing/2014/main" id="{B7EE58AE-BC01-4E69-AB66-D9217D1E0818}"/>
                  </a:ext>
                </a:extLst>
              </p:cNvPr>
              <p:cNvSpPr/>
              <p:nvPr/>
            </p:nvSpPr>
            <p:spPr>
              <a:xfrm>
                <a:off x="1906528" y="4270951"/>
                <a:ext cx="2455522" cy="1958809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TVŮRCI POLITIK</a:t>
                </a:r>
                <a:r>
                  <a:rPr lang="en-IN" sz="1200" b="1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 </a:t>
                </a:r>
              </a:p>
              <a:p>
                <a:pPr algn="ctr"/>
                <a:r>
                  <a:rPr lang="en-IN" sz="1200" b="1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&amp;</a:t>
                </a:r>
              </a:p>
              <a:p>
                <a:pPr algn="ctr"/>
                <a:r>
                  <a:rPr lang="cs-CZ" sz="1200" b="1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VĚDCI</a:t>
                </a:r>
                <a:endParaRPr lang="en-IN" sz="1200" b="1" dirty="0">
                  <a:solidFill>
                    <a:schemeClr val="bg1"/>
                  </a:solidFill>
                  <a:latin typeface="Segoe UI Light" panose="020B0502040204020203" pitchFamily="34" charset="0"/>
                  <a:ea typeface="Open Sans" panose="020B0606030504020204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1" name="Rectangle 188">
                <a:extLst>
                  <a:ext uri="{FF2B5EF4-FFF2-40B4-BE49-F238E27FC236}">
                    <a16:creationId xmlns:a16="http://schemas.microsoft.com/office/drawing/2014/main" id="{D0E95F68-FC4F-46C8-84F8-B1D2EC15E81A}"/>
                  </a:ext>
                </a:extLst>
              </p:cNvPr>
              <p:cNvSpPr/>
              <p:nvPr/>
            </p:nvSpPr>
            <p:spPr>
              <a:xfrm>
                <a:off x="8639938" y="5053720"/>
                <a:ext cx="2081719" cy="65293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pPr algn="ctr"/>
                <a:r>
                  <a:rPr lang="en-IN" sz="1600" b="1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ESPON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928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75641-592E-4691-88DE-1560FD42C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chemeClr val="tx2"/>
                </a:solidFill>
              </a:rPr>
              <a:t>  </a:t>
            </a:r>
            <a:r>
              <a:rPr lang="cs-CZ" sz="4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ESPON 2020       </a:t>
            </a:r>
            <a:r>
              <a:rPr lang="cs-CZ" sz="4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AKTIVITY </a:t>
            </a:r>
            <a:r>
              <a:rPr lang="cs-CZ" sz="4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ESPON 2030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3715FF-CCC4-4A11-9B1E-F5483E8117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cs-CZ" sz="26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SO1</a:t>
            </a: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Aplikovaný výzkum</a:t>
            </a:r>
          </a:p>
          <a:p>
            <a:r>
              <a:rPr lang="cs-CZ" sz="26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SO2 </a:t>
            </a: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Cílené analýzy</a:t>
            </a:r>
          </a:p>
          <a:p>
            <a:r>
              <a:rPr lang="cs-CZ" sz="26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SO3</a:t>
            </a: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Vědecké a monitorovací nástroje</a:t>
            </a:r>
          </a:p>
          <a:p>
            <a:r>
              <a:rPr lang="cs-CZ" sz="26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SO4</a:t>
            </a: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Propagace výsledků výzkumu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7F5791-E786-4928-B98F-A8999BADB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5110383"/>
          </a:xfrm>
        </p:spPr>
        <p:txBody>
          <a:bodyPr>
            <a:normAutofit/>
          </a:bodyPr>
          <a:lstStyle/>
          <a:p>
            <a:r>
              <a:rPr lang="cs-CZ" sz="26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SO1</a:t>
            </a: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Tvorba a dat a analýz (</a:t>
            </a:r>
            <a:r>
              <a:rPr lang="en-US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 production</a:t>
            </a: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cs-CZ" sz="1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Evropské územní studie (Aplikovaný výzkum)</a:t>
            </a:r>
          </a:p>
          <a:p>
            <a:r>
              <a:rPr lang="cs-CZ" sz="1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Cílené analýzy</a:t>
            </a:r>
          </a:p>
          <a:p>
            <a:r>
              <a:rPr lang="cs-CZ" sz="1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Vědecké a monitorovací nástroje</a:t>
            </a:r>
          </a:p>
          <a:p>
            <a:r>
              <a:rPr lang="cs-CZ" sz="1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Prognózy</a:t>
            </a:r>
          </a:p>
          <a:p>
            <a:r>
              <a:rPr lang="cs-CZ" sz="1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Další aktivity v závislosti na potřebách TAP</a:t>
            </a:r>
          </a:p>
          <a:p>
            <a:pPr marL="0" indent="0">
              <a:buNone/>
            </a:pPr>
            <a:endParaRPr lang="cs-CZ" sz="18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6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SO2</a:t>
            </a: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Rozvoj znalostí (</a:t>
            </a:r>
            <a:r>
              <a:rPr lang="en-US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 development</a:t>
            </a: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cs-CZ" sz="1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Publikace, akce – propagace, šíření výsledků výzkumu</a:t>
            </a:r>
          </a:p>
          <a:p>
            <a:r>
              <a:rPr lang="cs-CZ" sz="1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Další aktivity v závislosti na potřebách TAP</a:t>
            </a:r>
          </a:p>
          <a:p>
            <a:pPr marL="0" indent="0">
              <a:buNone/>
            </a:pP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8A66C8-3251-4928-82EF-4AFD6734A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983" y="4725419"/>
            <a:ext cx="2496710" cy="16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72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Aplikovaný výzkum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31800" lvl="0" eaLnBrk="0" fontAlgn="base" hangingPunct="0">
              <a:spcAft>
                <a:spcPts val="300"/>
              </a:spcAft>
            </a:pPr>
            <a:r>
              <a:rPr lang="cs-CZ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r>
              <a:rPr lang="en-GB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projektů aplikovaného výzkumu</a:t>
            </a:r>
          </a:p>
          <a:p>
            <a:pPr marL="88900" lvl="0" indent="0" eaLnBrk="0" fontAlgn="base" hangingPunct="0">
              <a:spcAft>
                <a:spcPts val="300"/>
              </a:spcAft>
              <a:buNone/>
            </a:pPr>
            <a:endParaRPr lang="cs-CZ" sz="2000" i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8900" lvl="0" eaLnBrk="0" fontAlgn="base" hangingPunct="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sz="2000" i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COMPASS -</a:t>
            </a:r>
            <a:r>
              <a:rPr lang="cs-CZ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Systémy územního plánování v Evropě</a:t>
            </a:r>
          </a:p>
          <a:p>
            <a:pPr marL="0" lvl="0" indent="0" eaLnBrk="0" fontAlgn="base" hangingPunct="0">
              <a:spcAft>
                <a:spcPts val="300"/>
              </a:spcAft>
              <a:buNone/>
            </a:pPr>
            <a:r>
              <a:rPr lang="cs-CZ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- FA ČVUT </a:t>
            </a:r>
          </a:p>
          <a:p>
            <a:pPr marL="88900" lvl="0" eaLnBrk="0" fontAlgn="base" hangingPunct="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sz="2000" i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SME</a:t>
            </a:r>
            <a:r>
              <a:rPr lang="cs-CZ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Malé a střední podniky v evropských regionech</a:t>
            </a:r>
          </a:p>
          <a:p>
            <a:pPr marL="0" lvl="0" indent="0" eaLnBrk="0" fontAlgn="base" hangingPunct="0">
              <a:spcAft>
                <a:spcPts val="300"/>
              </a:spcAft>
              <a:buNone/>
            </a:pPr>
            <a:r>
              <a:rPr lang="cs-CZ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a městech</a:t>
            </a:r>
          </a:p>
          <a:p>
            <a:pPr marL="0" lvl="0" indent="0" eaLnBrk="0" fontAlgn="base" hangingPunct="0">
              <a:spcAft>
                <a:spcPts val="300"/>
              </a:spcAft>
              <a:buNone/>
            </a:pPr>
            <a:r>
              <a:rPr lang="cs-CZ" sz="20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- RegioPartner, s.r.o.</a:t>
            </a:r>
          </a:p>
          <a:p>
            <a:pPr marL="88900" lvl="0" eaLnBrk="0" fontAlgn="base" hangingPunct="0">
              <a:spcAft>
                <a:spcPts val="300"/>
              </a:spcAft>
              <a:buNone/>
            </a:pPr>
            <a:endParaRPr lang="cs-CZ" sz="2000" i="1" kern="0" dirty="0">
              <a:solidFill>
                <a:srgbClr val="002060"/>
              </a:solidFill>
              <a:ea typeface="Verdana" pitchFamily="34" charset="0"/>
              <a:cs typeface="Verdana" pitchFamily="34" charset="0"/>
            </a:endParaRPr>
          </a:p>
          <a:p>
            <a:pPr marL="0" lvl="0" indent="0" eaLnBrk="0" fontAlgn="base" hangingPunct="0">
              <a:spcAft>
                <a:spcPts val="300"/>
              </a:spcAft>
              <a:buNone/>
            </a:pPr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555" y="2211410"/>
            <a:ext cx="1853345" cy="1609483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5331" y="4048880"/>
            <a:ext cx="1913448" cy="1697848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pic>
        <p:nvPicPr>
          <p:cNvPr id="2050" name="Picture 2" descr="TerrFutRepo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8" y="4003456"/>
            <a:ext cx="1905000" cy="176212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20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Cílené analýzy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2356" y="1417638"/>
            <a:ext cx="10972800" cy="5174355"/>
          </a:xfrm>
        </p:spPr>
        <p:txBody>
          <a:bodyPr>
            <a:normAutofit/>
          </a:bodyPr>
          <a:lstStyle/>
          <a:p>
            <a:pPr marL="88900">
              <a:spcAft>
                <a:spcPts val="800"/>
              </a:spcAft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cílených analýz</a:t>
            </a:r>
          </a:p>
          <a:p>
            <a:pPr marL="0" indent="0">
              <a:buNone/>
            </a:pPr>
            <a:endParaRPr lang="cs-CZ" sz="2200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2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SPIMA </a:t>
            </a: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Prostorová dynamika a strategické plánování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v metropolitních oblastech</a:t>
            </a:r>
          </a:p>
          <a:p>
            <a:pPr marL="0" indent="0">
              <a:buNone/>
            </a:pPr>
            <a:endParaRPr lang="cs-CZ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– Magistrát hl. m. Prahy, Magistrát města Brno  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sz="22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METRO</a:t>
            </a: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 Role a budoucí perspektivy politiky soudržnosti 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v strategickém plánování metropolitních oblastí 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a měst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- Magistrát města Brno, PF UK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694" y="1127011"/>
            <a:ext cx="3336172" cy="25021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3A9D3B-2727-4D66-8F48-943BD480D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7108" y="3867394"/>
            <a:ext cx="1853345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08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Cílené analýzy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2356" y="1417638"/>
            <a:ext cx="10972800" cy="517435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sz="22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FLOWS </a:t>
            </a: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MMR ČR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Prostorová dynamika a integrované scénáře územního rozvoje pro funkční oblast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střední Evropy</a:t>
            </a:r>
          </a:p>
          <a:p>
            <a:pPr marL="0" indent="0">
              <a:buNone/>
            </a:pPr>
            <a:endParaRPr lang="cs-CZ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cs-CZ" sz="22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ARECTEA</a:t>
            </a: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případová studie – návrhy oblastí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územní spolupráce (Evropský region Dunaj-Vltava)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184544-03AE-4972-BA53-C26EA23C8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037" y="2378076"/>
            <a:ext cx="3444607" cy="38440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9F0459-8AB2-458F-8272-B3A746B2C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393" y="4004815"/>
            <a:ext cx="3776040" cy="27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8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60438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Vědecké a monitorovací nástroje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F75C970-41FC-4252-B97C-EC2BF0C4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marL="88900">
              <a:spcAft>
                <a:spcPts val="800"/>
              </a:spcAft>
            </a:pPr>
            <a:r>
              <a:rPr lang="cs-CZ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monitorovacích nástrojů  (1 výběrové řízení)</a:t>
            </a:r>
          </a:p>
          <a:p>
            <a:pPr>
              <a:spcAft>
                <a:spcPts val="800"/>
              </a:spcAft>
            </a:pPr>
            <a:endParaRPr lang="cs-CZ" sz="2200" i="1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800"/>
              </a:spcAft>
            </a:pPr>
            <a:r>
              <a:rPr lang="cs-CZ" sz="2200" i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FUORE</a:t>
            </a:r>
            <a:r>
              <a:rPr lang="cs-CZ" sz="2400" i="1" kern="0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 - </a:t>
            </a:r>
            <a:r>
              <a:rPr lang="cs-CZ" sz="22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Funkční městské oblasti a regiony v Evropě – monitorovací nástroj</a:t>
            </a:r>
          </a:p>
          <a:p>
            <a:pPr marL="0" indent="0">
              <a:buNone/>
            </a:pPr>
            <a:r>
              <a:rPr lang="cs-CZ" sz="2400" i="1" kern="0" dirty="0">
                <a:solidFill>
                  <a:srgbClr val="002060"/>
                </a:solidFill>
                <a:latin typeface="Tahoma" panose="020B0604030504040204" pitchFamily="34" charset="0"/>
                <a:ea typeface="Verdana" pitchFamily="34" charset="0"/>
                <a:cs typeface="Tahoma" panose="020B0604030504040204" pitchFamily="34" charset="0"/>
              </a:rPr>
              <a:t>    -</a:t>
            </a:r>
            <a:r>
              <a:rPr lang="cs-CZ" sz="2200" i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GISAT, s.r.o.</a:t>
            </a:r>
            <a:endParaRPr lang="cs-CZ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cs-CZ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D7FF5B0-2195-43B9-BC85-CD66C09145F1}"/>
              </a:ext>
            </a:extLst>
          </p:cNvPr>
          <p:cNvSpPr txBox="1"/>
          <p:nvPr/>
        </p:nvSpPr>
        <p:spPr>
          <a:xfrm>
            <a:off x="2152997" y="538812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37DE70F-5B5E-4F7D-B822-D6796160D9B3}"/>
              </a:ext>
            </a:extLst>
          </p:cNvPr>
          <p:cNvPicPr/>
          <p:nvPr/>
        </p:nvPicPr>
        <p:blipFill rotWithShape="1">
          <a:blip r:embed="rId3"/>
          <a:srcRect l="10450" t="25397" r="13360" b="11111"/>
          <a:stretch/>
        </p:blipFill>
        <p:spPr bwMode="auto">
          <a:xfrm>
            <a:off x="4605715" y="3187929"/>
            <a:ext cx="6340452" cy="3337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0661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42874"/>
            <a:ext cx="10972800" cy="5051393"/>
          </a:xfrm>
        </p:spPr>
        <p:txBody>
          <a:bodyPr>
            <a:normAutofit fontScale="25000" lnSpcReduction="20000"/>
          </a:bodyPr>
          <a:lstStyle/>
          <a:p>
            <a:pPr marL="88900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endParaRPr lang="cs-CZ" sz="7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8900"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cs-CZ" sz="7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ESPON Atlas pro územní agendu 2020</a:t>
            </a:r>
          </a:p>
          <a:p>
            <a:pPr marL="0" indent="0">
              <a:spcAft>
                <a:spcPts val="300"/>
              </a:spcAft>
              <a:buNone/>
              <a:defRPr/>
            </a:pPr>
            <a:r>
              <a:rPr lang="cs-CZ" sz="7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Publikace dokládá některé aspekty územního rozvoje, graficky prezentuje</a:t>
            </a:r>
          </a:p>
          <a:p>
            <a:pPr marL="0" indent="0">
              <a:spcAft>
                <a:spcPts val="300"/>
              </a:spcAft>
              <a:buNone/>
              <a:defRPr/>
            </a:pPr>
            <a:r>
              <a:rPr lang="cs-CZ" sz="7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trendy a existující potenciály evropských měst a regionů.</a:t>
            </a:r>
          </a:p>
          <a:p>
            <a:pPr marL="0" indent="0">
              <a:spcAft>
                <a:spcPts val="300"/>
              </a:spcAft>
              <a:buNone/>
              <a:defRPr/>
            </a:pPr>
            <a:endParaRPr lang="cs-CZ" sz="7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7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Stručný přehled o ČR</a:t>
            </a:r>
            <a:r>
              <a:rPr lang="cs-CZ" sz="7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(Country Fiche)- </a:t>
            </a:r>
            <a:r>
              <a:rPr lang="cs-CZ" altLang="cs-CZ" sz="7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Územní vzorce a vztahy v ČR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sz="7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Souhrn výsledků výzkumu z různých tematických projektů 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sz="7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aplikovaného výzkumu </a:t>
            </a:r>
          </a:p>
          <a:p>
            <a:pPr marL="88900">
              <a:spcAft>
                <a:spcPts val="300"/>
              </a:spcAft>
              <a:defRPr/>
            </a:pPr>
            <a:endParaRPr lang="cs-CZ" sz="7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cs-CZ" sz="7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7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olicy </a:t>
            </a:r>
            <a:r>
              <a:rPr lang="cs-CZ" sz="7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7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riefs</a:t>
            </a:r>
            <a:r>
              <a:rPr lang="cs-CZ" sz="7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7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(Teze politik)  – cca 14 ks přeloženo do češtiny</a:t>
            </a:r>
          </a:p>
          <a:p>
            <a:pPr marL="0" indent="0">
              <a:spcAft>
                <a:spcPts val="300"/>
              </a:spcAft>
              <a:buNone/>
              <a:defRPr/>
            </a:pPr>
            <a:r>
              <a:rPr lang="cs-CZ" altLang="cs-CZ" sz="7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(Politická doporučení vyplývající z výsledků programu)</a:t>
            </a:r>
          </a:p>
          <a:p>
            <a:pPr marL="0" indent="0">
              <a:spcAft>
                <a:spcPts val="300"/>
              </a:spcAft>
              <a:buNone/>
              <a:defRPr/>
            </a:pPr>
            <a:r>
              <a:rPr lang="en-US" sz="7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7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72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Územní důkazy a politická doporučení pro prosperující </a:t>
            </a:r>
          </a:p>
          <a:p>
            <a:pPr marL="0" indent="0">
              <a:spcAft>
                <a:spcPts val="300"/>
              </a:spcAft>
              <a:buNone/>
              <a:defRPr/>
            </a:pPr>
            <a:r>
              <a:rPr lang="cs-CZ" sz="72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budoucnost venkovských oblastí</a:t>
            </a:r>
          </a:p>
          <a:p>
            <a:pPr marL="0" indent="0">
              <a:spcAft>
                <a:spcPts val="300"/>
              </a:spcAft>
              <a:buNone/>
              <a:defRPr/>
            </a:pPr>
            <a:r>
              <a:rPr lang="cs-CZ" sz="72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Přeshraniční monitoring v Evropě</a:t>
            </a:r>
          </a:p>
          <a:p>
            <a:pPr marL="0" indent="0">
              <a:spcAft>
                <a:spcPts val="300"/>
              </a:spcAft>
              <a:buNone/>
              <a:defRPr/>
            </a:pPr>
            <a:r>
              <a:rPr lang="cs-CZ" sz="72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Migrační vzorce a znalostní ekonomika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endParaRPr lang="cs-CZ" sz="5500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300"/>
              </a:spcAft>
              <a:buNone/>
              <a:defRPr/>
            </a:pPr>
            <a:r>
              <a:rPr lang="en-US" sz="3600" i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</a:t>
            </a:r>
          </a:p>
          <a:p>
            <a:pPr marL="0" indent="0">
              <a:buNone/>
            </a:pPr>
            <a:r>
              <a:rPr lang="cs-CZ" sz="1200" dirty="0"/>
              <a:t>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97148" y="334486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97148" y="5821364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0B3501-5CC5-4999-B6A5-C21F7A0E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156" y="2515566"/>
            <a:ext cx="1938696" cy="13656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97408EB-85E0-4F18-96BC-90C1B359A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597" y="902402"/>
            <a:ext cx="2057400" cy="14287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3659BBE-71BE-4A45-9CAF-877C6C70D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029" y="4500478"/>
            <a:ext cx="1428750" cy="20288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0D4B3E8-3B74-46BB-85C5-BBDAC91B5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1781" y="4523709"/>
            <a:ext cx="1428750" cy="20193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1A2584-6FFB-46BC-81F0-E226189BA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3533" y="4735514"/>
            <a:ext cx="142875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50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81662"/>
            <a:ext cx="10972800" cy="943901"/>
          </a:xfrm>
        </p:spPr>
        <p:txBody>
          <a:bodyPr/>
          <a:lstStyle/>
          <a:p>
            <a:r>
              <a:rPr lang="cs-CZ" sz="3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Akce programu</a:t>
            </a:r>
            <a:r>
              <a:rPr lang="cs-CZ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71029"/>
            <a:ext cx="10972800" cy="524283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300"/>
              </a:spcAft>
              <a:buNone/>
              <a:defRPr/>
            </a:pPr>
            <a:endParaRPr lang="cs-CZ" sz="26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cs-CZ" sz="26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CZ PRES – </a:t>
            </a:r>
            <a:r>
              <a:rPr lang="cs-CZ" sz="2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Odborná konference ESPON </a:t>
            </a: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7. a 8. prosince 2022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Kongresové centrum Praha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cs-CZ" sz="2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Zranitelné regiony a posilování inovativních postupů v náročné době </a:t>
            </a: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(postcovidové)</a:t>
            </a:r>
          </a:p>
          <a:p>
            <a:pPr marL="0" indent="0">
              <a:spcAft>
                <a:spcPts val="300"/>
              </a:spcAft>
              <a:buNone/>
              <a:defRPr/>
            </a:pP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– nástroje a zkušenosti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mezinárodní konference za účasti politiků, akademiků, výzkumných pracovníků, odborné veřejnosti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r>
              <a:rPr lang="cs-CZ" sz="2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kapacita 250- 300 osob</a:t>
            </a:r>
          </a:p>
          <a:p>
            <a:pPr>
              <a:spcAft>
                <a:spcPts val="300"/>
              </a:spcAft>
              <a:buFontTx/>
              <a:buChar char="-"/>
              <a:defRPr/>
            </a:pPr>
            <a:endParaRPr lang="cs-CZ" sz="2200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300"/>
              </a:spcAft>
              <a:buNone/>
              <a:defRPr/>
            </a:pPr>
            <a:r>
              <a:rPr lang="cs-CZ" sz="2200" i="1" dirty="0">
                <a:solidFill>
                  <a:srgbClr val="002060"/>
                </a:solidFill>
                <a:latin typeface="+mj-lt"/>
              </a:rPr>
              <a:t>                </a:t>
            </a:r>
            <a:r>
              <a:rPr lang="cs-CZ" sz="4400" dirty="0">
                <a:solidFill>
                  <a:srgbClr val="002060"/>
                </a:solidFill>
                <a:latin typeface="Verdana" pitchFamily="34" charset="0"/>
              </a:rPr>
              <a:t>                  </a:t>
            </a:r>
            <a:r>
              <a:rPr lang="en-US" sz="3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cs-CZ" sz="3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</a:t>
            </a:r>
          </a:p>
          <a:p>
            <a:pPr marL="0" indent="0">
              <a:buNone/>
            </a:pPr>
            <a:r>
              <a:rPr lang="cs-CZ" sz="1200" dirty="0"/>
              <a:t>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97148" y="334486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97148" y="5821364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718549-E06E-4A59-8932-796056222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850" y="5096892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0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16419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Aktuální informace</a:t>
            </a:r>
            <a:endParaRPr lang="cs-CZ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cs-C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www.espon.eu</a:t>
            </a:r>
            <a:r>
              <a:rPr lang="cs-C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</a:t>
            </a:r>
            <a:r>
              <a:rPr lang="cs-C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www.dotaceeu.cz</a:t>
            </a:r>
            <a:endParaRPr lang="cs-CZ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                       </a:t>
            </a:r>
            <a:r>
              <a:rPr lang="cs-C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www.uur.cz</a:t>
            </a:r>
            <a:r>
              <a:rPr lang="cs-C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mailing list  - veškeré aktuální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informace 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- nové kontakty 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na požádání                                               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- hledání partnerů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76" y="4956933"/>
            <a:ext cx="972000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E5DB6AA-65CF-4174-B961-214651305A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94" b="6342"/>
          <a:stretch/>
        </p:blipFill>
        <p:spPr>
          <a:xfrm>
            <a:off x="1608014" y="1969453"/>
            <a:ext cx="3523422" cy="18303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F526350-8ECA-446A-A2C3-9ED9241A47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199" b="5275"/>
          <a:stretch/>
        </p:blipFill>
        <p:spPr>
          <a:xfrm>
            <a:off x="5780599" y="1969453"/>
            <a:ext cx="3321437" cy="171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D967FA-7B58-462F-8C67-0941488CB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6953" y="4053324"/>
            <a:ext cx="1510954" cy="4250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EF53873-C180-49DE-B11D-E8B29DED93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949" t="9432" r="18555" b="4027"/>
          <a:stretch/>
        </p:blipFill>
        <p:spPr>
          <a:xfrm>
            <a:off x="5780599" y="4339542"/>
            <a:ext cx="3211224" cy="19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1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PowerPoint p2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Placeholder 2"/>
          <p:cNvSpPr>
            <a:spLocks noGrp="1"/>
          </p:cNvSpPr>
          <p:nvPr/>
        </p:nvSpPr>
        <p:spPr bwMode="auto">
          <a:xfrm>
            <a:off x="1981200" y="838201"/>
            <a:ext cx="82296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algn="ctr" defTabSz="457200"/>
            <a:r>
              <a:rPr lang="cs-CZ" altLang="cs-CZ" sz="24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 </a:t>
            </a:r>
            <a:endParaRPr lang="en-GB" altLang="cs-CZ" sz="2400">
              <a:solidFill>
                <a:srgbClr val="002060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9460" name="TextBox 13"/>
          <p:cNvSpPr txBox="1">
            <a:spLocks noChangeArrowheads="1"/>
          </p:cNvSpPr>
          <p:nvPr/>
        </p:nvSpPr>
        <p:spPr bwMode="auto">
          <a:xfrm>
            <a:off x="2135189" y="1484314"/>
            <a:ext cx="76215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en-GB" altLang="cs-CZ" sz="200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838201"/>
            <a:ext cx="10515600" cy="852487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16419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Kontakty</a:t>
            </a:r>
            <a:endParaRPr lang="cs-CZ" altLang="cs-CZ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2243138" y="1654176"/>
            <a:ext cx="7669212" cy="5051425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Ministerstvo pro místní rozvoj ČR           Ústav územního rozvoje</a:t>
            </a:r>
            <a:br>
              <a:rPr lang="cs-CZ" altLang="cs-CZ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cs-CZ" altLang="cs-CZ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altLang="cs-CZ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Mgr. Milada Hroňková		        Ing. Elena Fedrová</a:t>
            </a:r>
          </a:p>
          <a:p>
            <a:pPr marL="0" indent="0">
              <a:buNone/>
            </a:pPr>
            <a:r>
              <a:rPr lang="cs-CZ" altLang="cs-CZ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Odbor evropské územní spolupráce</a:t>
            </a:r>
          </a:p>
          <a:p>
            <a:pPr marL="0" indent="0">
              <a:buNone/>
            </a:pPr>
            <a:r>
              <a:rPr lang="cs-CZ" altLang="cs-CZ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Letenská 3			        Jakubské nám. 3 </a:t>
            </a:r>
          </a:p>
          <a:p>
            <a:pPr marL="0" indent="0">
              <a:buNone/>
            </a:pPr>
            <a:r>
              <a:rPr lang="cs-CZ" altLang="cs-CZ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110 15 Praha 1			        658 34 Brno	</a:t>
            </a:r>
            <a:br>
              <a:rPr lang="cs-CZ" altLang="cs-CZ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cs-CZ" altLang="cs-CZ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altLang="cs-CZ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Tel.: +420 224 862 262 		        Tel.: +420 542 423 107</a:t>
            </a:r>
          </a:p>
          <a:p>
            <a:pPr marL="0" indent="0">
              <a:buNone/>
            </a:pPr>
            <a:r>
              <a:rPr lang="cs-CZ" alt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altLang="cs-CZ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E-mail: </a:t>
            </a:r>
            <a:r>
              <a:rPr lang="cs-CZ" alt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hromil@mmr.cz</a:t>
            </a:r>
            <a:r>
              <a:rPr lang="cs-CZ" alt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       </a:t>
            </a:r>
            <a:r>
              <a:rPr lang="cs-CZ" altLang="cs-CZ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E-mail: </a:t>
            </a:r>
            <a:r>
              <a:rPr lang="cs-CZ" alt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fedrova@uur.cz</a:t>
            </a:r>
            <a:endParaRPr lang="cs-CZ" alt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altLang="cs-CZ" sz="1600" dirty="0">
                <a:latin typeface="Tahoma" pitchFamily="34" charset="0"/>
                <a:cs typeface="Tahoma" pitchFamily="34" charset="0"/>
              </a:rPr>
              <a:t>	</a:t>
            </a:r>
          </a:p>
          <a:p>
            <a:pPr marL="0" indent="0">
              <a:buNone/>
            </a:pPr>
            <a:endParaRPr lang="cs-CZ" altLang="cs-CZ" sz="1600" dirty="0">
              <a:solidFill>
                <a:srgbClr val="FF66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obrázek 1" descr="mmr_barevne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5645" y="4998562"/>
            <a:ext cx="2159635" cy="467995"/>
          </a:xfrm>
          <a:prstGeom prst="rect">
            <a:avLst/>
          </a:prstGeom>
          <a:noFill/>
        </p:spPr>
      </p:pic>
      <p:pic>
        <p:nvPicPr>
          <p:cNvPr id="28674" name="Picture 2" descr="Ústav územního rozvoj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9" y="4991101"/>
            <a:ext cx="10572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7125668-DEA2-478A-9000-46962C1965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3311" y="4957409"/>
            <a:ext cx="2276190" cy="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9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sz="36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Obsah prezentace </a:t>
            </a:r>
            <a:endParaRPr lang="cs-CZ" sz="36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4"/>
          <p:cNvSpPr>
            <a:spLocks noGrp="1"/>
          </p:cNvSpPr>
          <p:nvPr>
            <p:ph idx="1"/>
          </p:nvPr>
        </p:nvSpPr>
        <p:spPr>
          <a:xfrm>
            <a:off x="609600" y="1331651"/>
            <a:ext cx="10972800" cy="479451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altLang="cs-CZ" sz="22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PS ESPON 2030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Území a rozpočet programu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Mise programu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Intervenční logika a charakteristika projektů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Tematické akční plány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Konzultace k TAP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cs-CZ" altLang="cs-CZ" sz="2200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altLang="cs-CZ" sz="22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PS ESPON 2020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Aplikovaný výzkum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Cílené analýzy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Vědecké a monitorovací nástroje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Publikace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Akce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cs-CZ" altLang="cs-CZ" sz="2200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cs-CZ" altLang="cs-CZ" sz="2000" dirty="0"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cs-CZ" altLang="cs-CZ" sz="2000" dirty="0"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cs-CZ" altLang="cs-CZ" sz="2000" dirty="0"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endParaRPr lang="cs-CZ" altLang="cs-CZ" sz="2000" dirty="0">
              <a:latin typeface="Tahoma" pitchFamily="34" charset="0"/>
              <a:cs typeface="Tahoma" pitchFamily="34" charset="0"/>
            </a:endParaRP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951" y="1492924"/>
            <a:ext cx="3427583" cy="455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2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 2">
            <a:extLst>
              <a:ext uri="{FF2B5EF4-FFF2-40B4-BE49-F238E27FC236}">
                <a16:creationId xmlns:a16="http://schemas.microsoft.com/office/drawing/2014/main" id="{4A8CDD92-57DE-4E95-8487-D97F6EC9E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5618" y="5555433"/>
            <a:ext cx="10584000" cy="13151"/>
          </a:xfrm>
          <a:custGeom>
            <a:avLst/>
            <a:gdLst>
              <a:gd name="T0" fmla="*/ 17021 w 17022"/>
              <a:gd name="T1" fmla="*/ 51 h 52"/>
              <a:gd name="T2" fmla="*/ 0 w 17022"/>
              <a:gd name="T3" fmla="*/ 51 h 52"/>
              <a:gd name="T4" fmla="*/ 0 w 17022"/>
              <a:gd name="T5" fmla="*/ 0 h 52"/>
              <a:gd name="T6" fmla="*/ 17021 w 17022"/>
              <a:gd name="T7" fmla="*/ 0 h 52"/>
              <a:gd name="T8" fmla="*/ 17021 w 17022"/>
              <a:gd name="T9" fmla="*/ 5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22" h="52">
                <a:moveTo>
                  <a:pt x="17021" y="51"/>
                </a:moveTo>
                <a:lnTo>
                  <a:pt x="0" y="51"/>
                </a:lnTo>
                <a:lnTo>
                  <a:pt x="0" y="0"/>
                </a:lnTo>
                <a:lnTo>
                  <a:pt x="17021" y="0"/>
                </a:lnTo>
                <a:lnTo>
                  <a:pt x="17021" y="51"/>
                </a:lnTo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Slide Number Placeholder 3">
            <a:extLst>
              <a:ext uri="{FF2B5EF4-FFF2-40B4-BE49-F238E27FC236}">
                <a16:creationId xmlns:a16="http://schemas.microsoft.com/office/drawing/2014/main" id="{CFF2A318-C5AA-437F-BC77-833E2F1689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000" y="6480000"/>
            <a:ext cx="468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Date Placeholder 4">
            <a:extLst>
              <a:ext uri="{FF2B5EF4-FFF2-40B4-BE49-F238E27FC236}">
                <a16:creationId xmlns:a16="http://schemas.microsoft.com/office/drawing/2014/main" id="{5FB5AE8E-0954-47A3-BE60-DCC5CD44E26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00000" y="6480000"/>
            <a:ext cx="1800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12/1/2022</a:t>
            </a: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8603E3-AAC3-43F2-BEBD-26A36118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483" y="298589"/>
            <a:ext cx="9416161" cy="647633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cs-CZ" dirty="0">
                <a:solidFill>
                  <a:schemeClr val="accent2"/>
                </a:solidFill>
              </a:rPr>
              <a:t>Nový program </a:t>
            </a:r>
            <a:r>
              <a:rPr lang="en-GB" sz="4000" dirty="0"/>
              <a:t>ESPON 2030 </a:t>
            </a:r>
            <a:endParaRPr lang="en-GB" sz="4000" b="0" i="1" dirty="0"/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AF3D6B05-0A15-41D1-A022-1CFE17BBFA80}"/>
              </a:ext>
            </a:extLst>
          </p:cNvPr>
          <p:cNvSpPr txBox="1">
            <a:spLocks/>
          </p:cNvSpPr>
          <p:nvPr/>
        </p:nvSpPr>
        <p:spPr>
          <a:xfrm>
            <a:off x="108000" y="6480000"/>
            <a:ext cx="468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Date Placeholder 4">
            <a:extLst>
              <a:ext uri="{FF2B5EF4-FFF2-40B4-BE49-F238E27FC236}">
                <a16:creationId xmlns:a16="http://schemas.microsoft.com/office/drawing/2014/main" id="{B955CB5D-D41F-4E74-A713-485782D25727}"/>
              </a:ext>
            </a:extLst>
          </p:cNvPr>
          <p:cNvSpPr txBox="1">
            <a:spLocks/>
          </p:cNvSpPr>
          <p:nvPr/>
        </p:nvSpPr>
        <p:spPr>
          <a:xfrm>
            <a:off x="9000000" y="6480000"/>
            <a:ext cx="180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a-DK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73656E2E-DA26-444B-A090-681A9413E8A3}"/>
              </a:ext>
            </a:extLst>
          </p:cNvPr>
          <p:cNvSpPr/>
          <p:nvPr/>
        </p:nvSpPr>
        <p:spPr>
          <a:xfrm rot="5400000">
            <a:off x="1554380" y="2403315"/>
            <a:ext cx="1829955" cy="1614043"/>
          </a:xfrm>
          <a:prstGeom prst="hexagon">
            <a:avLst/>
          </a:prstGeom>
          <a:solidFill>
            <a:srgbClr val="FFFF99"/>
          </a:solidFill>
          <a:ln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4269E295-8B60-461F-AAA4-C619848862BE}"/>
              </a:ext>
            </a:extLst>
          </p:cNvPr>
          <p:cNvSpPr/>
          <p:nvPr/>
        </p:nvSpPr>
        <p:spPr>
          <a:xfrm rot="5400000">
            <a:off x="3865005" y="2403315"/>
            <a:ext cx="1829955" cy="1614043"/>
          </a:xfrm>
          <a:prstGeom prst="hexagon">
            <a:avLst/>
          </a:prstGeom>
          <a:solidFill>
            <a:srgbClr val="F0D065"/>
          </a:solidFill>
          <a:ln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24D8E9B2-3323-45D1-9B94-7798560DB310}"/>
              </a:ext>
            </a:extLst>
          </p:cNvPr>
          <p:cNvSpPr/>
          <p:nvPr/>
        </p:nvSpPr>
        <p:spPr>
          <a:xfrm rot="5400000">
            <a:off x="6203567" y="2403315"/>
            <a:ext cx="1829955" cy="1614043"/>
          </a:xfrm>
          <a:prstGeom prst="hexagon">
            <a:avLst/>
          </a:prstGeom>
          <a:solidFill>
            <a:srgbClr val="EC9F56"/>
          </a:solidFill>
          <a:ln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Freeform 2">
            <a:extLst>
              <a:ext uri="{FF2B5EF4-FFF2-40B4-BE49-F238E27FC236}">
                <a16:creationId xmlns:a16="http://schemas.microsoft.com/office/drawing/2014/main" id="{78F82500-9CBE-46E4-A35C-88D624299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620" y="5112388"/>
            <a:ext cx="10368000" cy="0"/>
          </a:xfrm>
          <a:custGeom>
            <a:avLst/>
            <a:gdLst>
              <a:gd name="T0" fmla="*/ 17021 w 17022"/>
              <a:gd name="T1" fmla="*/ 51 h 52"/>
              <a:gd name="T2" fmla="*/ 0 w 17022"/>
              <a:gd name="T3" fmla="*/ 51 h 52"/>
              <a:gd name="T4" fmla="*/ 0 w 17022"/>
              <a:gd name="T5" fmla="*/ 0 h 52"/>
              <a:gd name="T6" fmla="*/ 17021 w 17022"/>
              <a:gd name="T7" fmla="*/ 0 h 52"/>
              <a:gd name="T8" fmla="*/ 17021 w 17022"/>
              <a:gd name="T9" fmla="*/ 5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22" h="52">
                <a:moveTo>
                  <a:pt x="17021" y="51"/>
                </a:moveTo>
                <a:lnTo>
                  <a:pt x="0" y="51"/>
                </a:lnTo>
                <a:lnTo>
                  <a:pt x="0" y="0"/>
                </a:lnTo>
                <a:lnTo>
                  <a:pt x="17021" y="0"/>
                </a:lnTo>
                <a:lnTo>
                  <a:pt x="17021" y="51"/>
                </a:lnTo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2D0FF14-A52A-4D64-B986-46530AD2847F}"/>
              </a:ext>
            </a:extLst>
          </p:cNvPr>
          <p:cNvGrpSpPr/>
          <p:nvPr/>
        </p:nvGrpSpPr>
        <p:grpSpPr>
          <a:xfrm>
            <a:off x="1700291" y="5846416"/>
            <a:ext cx="9274957" cy="523220"/>
            <a:chOff x="3076124" y="5809630"/>
            <a:chExt cx="9274957" cy="52322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D7ED5F1-50FC-4B0E-AEC3-5F6E5C55D93A}"/>
                </a:ext>
              </a:extLst>
            </p:cNvPr>
            <p:cNvSpPr txBox="1"/>
            <p:nvPr/>
          </p:nvSpPr>
          <p:spPr>
            <a:xfrm>
              <a:off x="3076124" y="5963518"/>
              <a:ext cx="1415772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b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League Spartan" charset="0"/>
                  <a:cs typeface="Poppins"/>
                </a:rPr>
                <a:t>2002 - 2006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8376AD7-1CD9-47FF-9B8C-476BF8A4906C}"/>
                </a:ext>
              </a:extLst>
            </p:cNvPr>
            <p:cNvSpPr txBox="1"/>
            <p:nvPr/>
          </p:nvSpPr>
          <p:spPr>
            <a:xfrm>
              <a:off x="5438406" y="5963518"/>
              <a:ext cx="1415772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b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League Spartan" charset="0"/>
                  <a:cs typeface="Poppins"/>
                </a:rPr>
                <a:t>2007 - 2013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FD2BC92-DA20-4B0D-A178-935EF4757F2D}"/>
                </a:ext>
              </a:extLst>
            </p:cNvPr>
            <p:cNvSpPr txBox="1"/>
            <p:nvPr/>
          </p:nvSpPr>
          <p:spPr>
            <a:xfrm>
              <a:off x="7771105" y="5963518"/>
              <a:ext cx="1415772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b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League Spartan" charset="0"/>
                  <a:cs typeface="Poppins"/>
                </a:rPr>
                <a:t>2014 - 2020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B266278-366A-40F3-B352-ECEEC0675B6C}"/>
                </a:ext>
              </a:extLst>
            </p:cNvPr>
            <p:cNvSpPr txBox="1"/>
            <p:nvPr/>
          </p:nvSpPr>
          <p:spPr>
            <a:xfrm>
              <a:off x="10244414" y="5809630"/>
              <a:ext cx="2106667" cy="52322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b" anchorCtr="0">
              <a:spAutoFit/>
            </a:bodyPr>
            <a:lstStyle/>
            <a:p>
              <a:pPr marL="0" marR="0" lvl="0" indent="0" algn="ct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E7D00"/>
                  </a:solidFill>
                  <a:effectLst/>
                  <a:uLnTx/>
                  <a:uFillTx/>
                  <a:latin typeface="Arial"/>
                  <a:ea typeface="League Spartan" charset="0"/>
                  <a:cs typeface="Poppins"/>
                </a:rPr>
                <a:t>2021 - 2030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League Spartan" charset="0"/>
                <a:cs typeface="Poppins" pitchFamily="2" charset="77"/>
              </a:endParaRPr>
            </a:p>
          </p:txBody>
        </p:sp>
      </p:grpSp>
      <p:sp>
        <p:nvSpPr>
          <p:cNvPr id="69" name="Subtitle 2">
            <a:extLst>
              <a:ext uri="{FF2B5EF4-FFF2-40B4-BE49-F238E27FC236}">
                <a16:creationId xmlns:a16="http://schemas.microsoft.com/office/drawing/2014/main" id="{F2B00A73-C199-4750-A282-F6F0B6587C7F}"/>
              </a:ext>
            </a:extLst>
          </p:cNvPr>
          <p:cNvSpPr txBox="1">
            <a:spLocks/>
          </p:cNvSpPr>
          <p:nvPr/>
        </p:nvSpPr>
        <p:spPr>
          <a:xfrm>
            <a:off x="1589820" y="3129113"/>
            <a:ext cx="1716750" cy="3103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636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Arial"/>
                <a:ea typeface="Lato Light"/>
              </a:rPr>
              <a:t>ESPON 2006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64193"/>
              </a:solidFill>
              <a:effectLst/>
              <a:uLnTx/>
              <a:uFillTx/>
              <a:latin typeface="Open Sans Light"/>
              <a:ea typeface="+mn-ea"/>
            </a:endParaRPr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id="{080A1311-67FF-434B-A121-A4363E43D4DC}"/>
              </a:ext>
            </a:extLst>
          </p:cNvPr>
          <p:cNvSpPr txBox="1">
            <a:spLocks/>
          </p:cNvSpPr>
          <p:nvPr/>
        </p:nvSpPr>
        <p:spPr>
          <a:xfrm>
            <a:off x="3907365" y="3129112"/>
            <a:ext cx="1716750" cy="3103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636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Arial"/>
                <a:ea typeface="Lato Light"/>
              </a:rPr>
              <a:t>ESPON 2013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368F9A14-E1F1-485E-A830-C99F0639419C}"/>
              </a:ext>
            </a:extLst>
          </p:cNvPr>
          <p:cNvSpPr txBox="1">
            <a:spLocks/>
          </p:cNvSpPr>
          <p:nvPr/>
        </p:nvSpPr>
        <p:spPr>
          <a:xfrm>
            <a:off x="6259110" y="3129112"/>
            <a:ext cx="1716750" cy="3103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636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Arial"/>
                <a:ea typeface="Lato Light"/>
              </a:rPr>
              <a:t>ESPON 2020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643296" y="1998864"/>
            <a:ext cx="2582721" cy="2570835"/>
            <a:chOff x="8625210" y="2295359"/>
            <a:chExt cx="1716750" cy="1829955"/>
          </a:xfrm>
        </p:grpSpPr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8DFBD7E9-78B4-4153-BB67-866666235B5F}"/>
                </a:ext>
              </a:extLst>
            </p:cNvPr>
            <p:cNvSpPr/>
            <p:nvPr/>
          </p:nvSpPr>
          <p:spPr>
            <a:xfrm rot="5400000">
              <a:off x="8542129" y="2403315"/>
              <a:ext cx="1829955" cy="1614043"/>
            </a:xfrm>
            <a:prstGeom prst="hexagon">
              <a:avLst/>
            </a:prstGeom>
            <a:solidFill>
              <a:schemeClr val="accent2"/>
            </a:solidFill>
            <a:ln>
              <a:solidFill>
                <a:schemeClr val="bg2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 anchor="ctr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Subtitle 2">
              <a:extLst>
                <a:ext uri="{FF2B5EF4-FFF2-40B4-BE49-F238E27FC236}">
                  <a16:creationId xmlns:a16="http://schemas.microsoft.com/office/drawing/2014/main" id="{551C80FD-E725-44FE-B2A3-4AAE899651B1}"/>
                </a:ext>
              </a:extLst>
            </p:cNvPr>
            <p:cNvSpPr txBox="1">
              <a:spLocks/>
            </p:cNvSpPr>
            <p:nvPr/>
          </p:nvSpPr>
          <p:spPr>
            <a:xfrm>
              <a:off x="8625210" y="3172437"/>
              <a:ext cx="1716750" cy="22369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87636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4193"/>
                  </a:solidFill>
                  <a:effectLst/>
                  <a:uLnTx/>
                  <a:uFillTx/>
                  <a:latin typeface="Arial"/>
                  <a:ea typeface="Lato Light"/>
                </a:rPr>
                <a:t>ESPON 2030</a:t>
              </a:r>
            </a:p>
          </p:txBody>
        </p:sp>
      </p:grpSp>
      <p:sp>
        <p:nvSpPr>
          <p:cNvPr id="73" name="Freeform 401">
            <a:extLst>
              <a:ext uri="{FF2B5EF4-FFF2-40B4-BE49-F238E27FC236}">
                <a16:creationId xmlns:a16="http://schemas.microsoft.com/office/drawing/2014/main" id="{05B3958C-246D-4075-9856-5B19D17FE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567" y="5464962"/>
            <a:ext cx="172218" cy="172218"/>
          </a:xfrm>
          <a:custGeom>
            <a:avLst/>
            <a:gdLst>
              <a:gd name="T0" fmla="*/ 300 w 301"/>
              <a:gd name="T1" fmla="*/ 151 h 302"/>
              <a:gd name="T2" fmla="*/ 300 w 301"/>
              <a:gd name="T3" fmla="*/ 151 h 302"/>
              <a:gd name="T4" fmla="*/ 150 w 301"/>
              <a:gd name="T5" fmla="*/ 301 h 302"/>
              <a:gd name="T6" fmla="*/ 150 w 301"/>
              <a:gd name="T7" fmla="*/ 301 h 302"/>
              <a:gd name="T8" fmla="*/ 0 w 301"/>
              <a:gd name="T9" fmla="*/ 151 h 302"/>
              <a:gd name="T10" fmla="*/ 0 w 301"/>
              <a:gd name="T11" fmla="*/ 151 h 302"/>
              <a:gd name="T12" fmla="*/ 150 w 301"/>
              <a:gd name="T13" fmla="*/ 0 h 302"/>
              <a:gd name="T14" fmla="*/ 150 w 301"/>
              <a:gd name="T15" fmla="*/ 0 h 302"/>
              <a:gd name="T16" fmla="*/ 300 w 301"/>
              <a:gd name="T17" fmla="*/ 151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1" h="302">
                <a:moveTo>
                  <a:pt x="300" y="151"/>
                </a:moveTo>
                <a:lnTo>
                  <a:pt x="300" y="151"/>
                </a:lnTo>
                <a:cubicBezTo>
                  <a:pt x="300" y="233"/>
                  <a:pt x="233" y="301"/>
                  <a:pt x="150" y="301"/>
                </a:cubicBezTo>
                <a:lnTo>
                  <a:pt x="150" y="301"/>
                </a:lnTo>
                <a:cubicBezTo>
                  <a:pt x="67" y="301"/>
                  <a:pt x="0" y="233"/>
                  <a:pt x="0" y="151"/>
                </a:cubicBezTo>
                <a:lnTo>
                  <a:pt x="0" y="151"/>
                </a:lnTo>
                <a:cubicBezTo>
                  <a:pt x="0" y="68"/>
                  <a:pt x="67" y="0"/>
                  <a:pt x="150" y="0"/>
                </a:cubicBezTo>
                <a:lnTo>
                  <a:pt x="150" y="0"/>
                </a:lnTo>
                <a:cubicBezTo>
                  <a:pt x="233" y="0"/>
                  <a:pt x="300" y="68"/>
                  <a:pt x="300" y="151"/>
                </a:cubicBezTo>
              </a:path>
            </a:pathLst>
          </a:custGeom>
          <a:solidFill>
            <a:srgbClr val="FFFF99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Freeform 401">
            <a:extLst>
              <a:ext uri="{FF2B5EF4-FFF2-40B4-BE49-F238E27FC236}">
                <a16:creationId xmlns:a16="http://schemas.microsoft.com/office/drawing/2014/main" id="{2ED91889-5C29-4680-B0F7-7844F4677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64" y="5464962"/>
            <a:ext cx="172218" cy="172218"/>
          </a:xfrm>
          <a:custGeom>
            <a:avLst/>
            <a:gdLst>
              <a:gd name="T0" fmla="*/ 300 w 301"/>
              <a:gd name="T1" fmla="*/ 151 h 302"/>
              <a:gd name="T2" fmla="*/ 300 w 301"/>
              <a:gd name="T3" fmla="*/ 151 h 302"/>
              <a:gd name="T4" fmla="*/ 150 w 301"/>
              <a:gd name="T5" fmla="*/ 301 h 302"/>
              <a:gd name="T6" fmla="*/ 150 w 301"/>
              <a:gd name="T7" fmla="*/ 301 h 302"/>
              <a:gd name="T8" fmla="*/ 0 w 301"/>
              <a:gd name="T9" fmla="*/ 151 h 302"/>
              <a:gd name="T10" fmla="*/ 0 w 301"/>
              <a:gd name="T11" fmla="*/ 151 h 302"/>
              <a:gd name="T12" fmla="*/ 150 w 301"/>
              <a:gd name="T13" fmla="*/ 0 h 302"/>
              <a:gd name="T14" fmla="*/ 150 w 301"/>
              <a:gd name="T15" fmla="*/ 0 h 302"/>
              <a:gd name="T16" fmla="*/ 300 w 301"/>
              <a:gd name="T17" fmla="*/ 151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1" h="302">
                <a:moveTo>
                  <a:pt x="300" y="151"/>
                </a:moveTo>
                <a:lnTo>
                  <a:pt x="300" y="151"/>
                </a:lnTo>
                <a:cubicBezTo>
                  <a:pt x="300" y="233"/>
                  <a:pt x="233" y="301"/>
                  <a:pt x="150" y="301"/>
                </a:cubicBezTo>
                <a:lnTo>
                  <a:pt x="150" y="301"/>
                </a:lnTo>
                <a:cubicBezTo>
                  <a:pt x="67" y="301"/>
                  <a:pt x="0" y="233"/>
                  <a:pt x="0" y="151"/>
                </a:cubicBezTo>
                <a:lnTo>
                  <a:pt x="0" y="151"/>
                </a:lnTo>
                <a:cubicBezTo>
                  <a:pt x="0" y="68"/>
                  <a:pt x="67" y="0"/>
                  <a:pt x="150" y="0"/>
                </a:cubicBezTo>
                <a:lnTo>
                  <a:pt x="150" y="0"/>
                </a:lnTo>
                <a:cubicBezTo>
                  <a:pt x="233" y="0"/>
                  <a:pt x="300" y="68"/>
                  <a:pt x="300" y="151"/>
                </a:cubicBezTo>
              </a:path>
            </a:pathLst>
          </a:custGeom>
          <a:solidFill>
            <a:srgbClr val="F0D065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Freeform 401">
            <a:extLst>
              <a:ext uri="{FF2B5EF4-FFF2-40B4-BE49-F238E27FC236}">
                <a16:creationId xmlns:a16="http://schemas.microsoft.com/office/drawing/2014/main" id="{5E98BF26-3440-4CE4-81BF-62F7F03C3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1636" y="5464962"/>
            <a:ext cx="172218" cy="172218"/>
          </a:xfrm>
          <a:custGeom>
            <a:avLst/>
            <a:gdLst>
              <a:gd name="T0" fmla="*/ 300 w 301"/>
              <a:gd name="T1" fmla="*/ 151 h 302"/>
              <a:gd name="T2" fmla="*/ 300 w 301"/>
              <a:gd name="T3" fmla="*/ 151 h 302"/>
              <a:gd name="T4" fmla="*/ 150 w 301"/>
              <a:gd name="T5" fmla="*/ 301 h 302"/>
              <a:gd name="T6" fmla="*/ 150 w 301"/>
              <a:gd name="T7" fmla="*/ 301 h 302"/>
              <a:gd name="T8" fmla="*/ 0 w 301"/>
              <a:gd name="T9" fmla="*/ 151 h 302"/>
              <a:gd name="T10" fmla="*/ 0 w 301"/>
              <a:gd name="T11" fmla="*/ 151 h 302"/>
              <a:gd name="T12" fmla="*/ 150 w 301"/>
              <a:gd name="T13" fmla="*/ 0 h 302"/>
              <a:gd name="T14" fmla="*/ 150 w 301"/>
              <a:gd name="T15" fmla="*/ 0 h 302"/>
              <a:gd name="T16" fmla="*/ 300 w 301"/>
              <a:gd name="T17" fmla="*/ 151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1" h="302">
                <a:moveTo>
                  <a:pt x="300" y="151"/>
                </a:moveTo>
                <a:lnTo>
                  <a:pt x="300" y="151"/>
                </a:lnTo>
                <a:cubicBezTo>
                  <a:pt x="300" y="233"/>
                  <a:pt x="233" y="301"/>
                  <a:pt x="150" y="301"/>
                </a:cubicBezTo>
                <a:lnTo>
                  <a:pt x="150" y="301"/>
                </a:lnTo>
                <a:cubicBezTo>
                  <a:pt x="67" y="301"/>
                  <a:pt x="0" y="233"/>
                  <a:pt x="0" y="151"/>
                </a:cubicBezTo>
                <a:lnTo>
                  <a:pt x="0" y="151"/>
                </a:lnTo>
                <a:cubicBezTo>
                  <a:pt x="0" y="68"/>
                  <a:pt x="67" y="0"/>
                  <a:pt x="150" y="0"/>
                </a:cubicBezTo>
                <a:lnTo>
                  <a:pt x="150" y="0"/>
                </a:lnTo>
                <a:cubicBezTo>
                  <a:pt x="233" y="0"/>
                  <a:pt x="300" y="68"/>
                  <a:pt x="300" y="151"/>
                </a:cubicBezTo>
              </a:path>
            </a:pathLst>
          </a:custGeom>
          <a:solidFill>
            <a:srgbClr val="EC9F56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Freeform 401">
            <a:extLst>
              <a:ext uri="{FF2B5EF4-FFF2-40B4-BE49-F238E27FC236}">
                <a16:creationId xmlns:a16="http://schemas.microsoft.com/office/drawing/2014/main" id="{E5DCAD76-FF4A-4FD8-9147-DF5168240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2680" y="5344407"/>
            <a:ext cx="348781" cy="358088"/>
          </a:xfrm>
          <a:custGeom>
            <a:avLst/>
            <a:gdLst>
              <a:gd name="T0" fmla="*/ 300 w 301"/>
              <a:gd name="T1" fmla="*/ 151 h 302"/>
              <a:gd name="T2" fmla="*/ 300 w 301"/>
              <a:gd name="T3" fmla="*/ 151 h 302"/>
              <a:gd name="T4" fmla="*/ 150 w 301"/>
              <a:gd name="T5" fmla="*/ 301 h 302"/>
              <a:gd name="T6" fmla="*/ 150 w 301"/>
              <a:gd name="T7" fmla="*/ 301 h 302"/>
              <a:gd name="T8" fmla="*/ 0 w 301"/>
              <a:gd name="T9" fmla="*/ 151 h 302"/>
              <a:gd name="T10" fmla="*/ 0 w 301"/>
              <a:gd name="T11" fmla="*/ 151 h 302"/>
              <a:gd name="T12" fmla="*/ 150 w 301"/>
              <a:gd name="T13" fmla="*/ 0 h 302"/>
              <a:gd name="T14" fmla="*/ 150 w 301"/>
              <a:gd name="T15" fmla="*/ 0 h 302"/>
              <a:gd name="T16" fmla="*/ 300 w 301"/>
              <a:gd name="T17" fmla="*/ 151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1" h="302">
                <a:moveTo>
                  <a:pt x="300" y="151"/>
                </a:moveTo>
                <a:lnTo>
                  <a:pt x="300" y="151"/>
                </a:lnTo>
                <a:cubicBezTo>
                  <a:pt x="300" y="233"/>
                  <a:pt x="233" y="301"/>
                  <a:pt x="150" y="301"/>
                </a:cubicBezTo>
                <a:lnTo>
                  <a:pt x="150" y="301"/>
                </a:lnTo>
                <a:cubicBezTo>
                  <a:pt x="67" y="301"/>
                  <a:pt x="0" y="233"/>
                  <a:pt x="0" y="151"/>
                </a:cubicBezTo>
                <a:lnTo>
                  <a:pt x="0" y="151"/>
                </a:lnTo>
                <a:cubicBezTo>
                  <a:pt x="0" y="68"/>
                  <a:pt x="67" y="0"/>
                  <a:pt x="150" y="0"/>
                </a:cubicBezTo>
                <a:lnTo>
                  <a:pt x="150" y="0"/>
                </a:lnTo>
                <a:cubicBezTo>
                  <a:pt x="233" y="0"/>
                  <a:pt x="300" y="68"/>
                  <a:pt x="300" y="151"/>
                </a:cubicBezTo>
              </a:path>
            </a:pathLst>
          </a:custGeom>
          <a:solidFill>
            <a:schemeClr val="accent2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158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CD76DEB-FD09-4893-9CBE-4EF5E6B6D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60000"/>
            <a:ext cx="4500000" cy="1314000"/>
          </a:xfrm>
        </p:spPr>
        <p:txBody>
          <a:bodyPr/>
          <a:lstStyle/>
          <a:p>
            <a:pPr algn="ctr"/>
            <a:r>
              <a:rPr lang="cs-CZ" sz="3600" dirty="0">
                <a:solidFill>
                  <a:srgbClr val="16419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Území a rozpočet programu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365C599-ECDF-4BE3-99FA-727934A3D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000" y="6480000"/>
            <a:ext cx="468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A0828ED-457B-4722-A3EA-51B9C0ABEFD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00000" y="6480000"/>
            <a:ext cx="1800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11BA858-80AA-4B34-B27B-B535B6FD480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B36114-81A1-4870-BC53-C81980AA97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2351313"/>
            <a:ext cx="4500000" cy="3767695"/>
          </a:xfrm>
        </p:spPr>
        <p:txBody>
          <a:bodyPr/>
          <a:lstStyle/>
          <a:p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Programové území </a:t>
            </a: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- 27 států EU + 4 partnerské státy - Švýcarsko, Norsko, Lichtenštejnsko a Island</a:t>
            </a:r>
          </a:p>
          <a:p>
            <a:endParaRPr lang="cs-CZ" altLang="cs-CZ" dirty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Řídící orgán </a:t>
            </a: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– lucemburské Ministerstvo udržitelného rozvoje a infrastruktury</a:t>
            </a:r>
          </a:p>
          <a:p>
            <a:endParaRPr lang="cs-CZ" altLang="cs-CZ" dirty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Rozpočet EFRR</a:t>
            </a: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–  48 mil. EUR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0385586-C449-4677-8922-0032EF7B8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89" r="-2" b="3605"/>
          <a:stretch/>
        </p:blipFill>
        <p:spPr>
          <a:xfrm>
            <a:off x="6300000" y="10"/>
            <a:ext cx="5892000" cy="6857990"/>
          </a:xfrm>
          <a:prstGeom prst="rect">
            <a:avLst/>
          </a:prstGeom>
          <a:noFill/>
        </p:spPr>
      </p:pic>
      <p:sp>
        <p:nvSpPr>
          <p:cNvPr id="3" name="Zástupný symbol pro číslo snímku 2" hidden="1">
            <a:extLst>
              <a:ext uri="{FF2B5EF4-FFF2-40B4-BE49-F238E27FC236}">
                <a16:creationId xmlns:a16="http://schemas.microsoft.com/office/drawing/2014/main" id="{71415562-2D06-41FB-9278-038507B85D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00" y="6480000"/>
            <a:ext cx="468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datum 3" hidden="1">
            <a:extLst>
              <a:ext uri="{FF2B5EF4-FFF2-40B4-BE49-F238E27FC236}">
                <a16:creationId xmlns:a16="http://schemas.microsoft.com/office/drawing/2014/main" id="{B990CA38-D718-4008-B384-78390A5F5E4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000000" y="6480000"/>
            <a:ext cx="1800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11BA858-80AA-4B34-B27B-B535B6FD480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651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9139F10-C8C5-492A-888C-0909CFB2C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762771"/>
            <a:ext cx="9961794" cy="783000"/>
          </a:xfrm>
        </p:spPr>
        <p:txBody>
          <a:bodyPr/>
          <a:lstStyle/>
          <a:p>
            <a:pPr algn="ctr"/>
            <a:r>
              <a:rPr lang="cs-CZ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Mise ESPON 2030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C2ABC32-3652-4942-BC85-C9A7218954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000" y="6480000"/>
            <a:ext cx="468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D5317E0-1B37-472D-9FBF-5EBBBD6FA97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00000" y="6480000"/>
            <a:ext cx="1800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12/1/2022</a:t>
            </a: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33DDE4F-34A8-4B71-8B1B-D5855D710D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1657" y="1850571"/>
            <a:ext cx="4500000" cy="4140000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poskytuje územní evidenci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stakeholdrům na všech úrovních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Cíl: přechod k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klimaticky neutrálním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ekonomikám a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rovné příležitosti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spravedlivé životní podmínky pro všechny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Cesta: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územní dimenze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zejména územní funkční oblasti a místně orientovaný přístupy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21897AA-18DA-4D85-9B23-57AF5003B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007" y="2303016"/>
            <a:ext cx="6443341" cy="2786744"/>
          </a:xfrm>
          <a:prstGeom prst="rect">
            <a:avLst/>
          </a:prstGeom>
          <a:noFill/>
        </p:spPr>
      </p:pic>
      <p:sp>
        <p:nvSpPr>
          <p:cNvPr id="3" name="Zástupný symbol pro číslo snímku 2" hidden="1">
            <a:extLst>
              <a:ext uri="{FF2B5EF4-FFF2-40B4-BE49-F238E27FC236}">
                <a16:creationId xmlns:a16="http://schemas.microsoft.com/office/drawing/2014/main" id="{C5C51C02-7ACE-4DC1-9920-5E1C8F767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datum 3" hidden="1">
            <a:extLst>
              <a:ext uri="{FF2B5EF4-FFF2-40B4-BE49-F238E27FC236}">
                <a16:creationId xmlns:a16="http://schemas.microsoft.com/office/drawing/2014/main" id="{DEDCFBEB-6C8E-434E-AF23-67619533D32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7E12643-2F99-413E-B7E3-778448665D38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215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 hidden="1">
            <a:extLst>
              <a:ext uri="{FF2B5EF4-FFF2-40B4-BE49-F238E27FC236}">
                <a16:creationId xmlns:a16="http://schemas.microsoft.com/office/drawing/2014/main" id="{C124026D-DAE1-4441-BB11-449F09ED39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00" y="6480000"/>
            <a:ext cx="468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datum 3" hidden="1">
            <a:extLst>
              <a:ext uri="{FF2B5EF4-FFF2-40B4-BE49-F238E27FC236}">
                <a16:creationId xmlns:a16="http://schemas.microsoft.com/office/drawing/2014/main" id="{93E9B969-2D63-4ADF-BF1D-EEA7BE2A49E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000000" y="6480000"/>
            <a:ext cx="1800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11BA858-80AA-4B34-B27B-B535B6FD480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2C0F4D-0A7A-4846-9573-C13342756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7157"/>
            <a:ext cx="4048837" cy="456037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D93D80D-EC1C-436E-AD11-C7053F488F9B}"/>
              </a:ext>
            </a:extLst>
          </p:cNvPr>
          <p:cNvSpPr/>
          <p:nvPr/>
        </p:nvSpPr>
        <p:spPr>
          <a:xfrm>
            <a:off x="4048837" y="2413337"/>
            <a:ext cx="4593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Zahájení programu -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červenec 2022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6419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F855D8E-C2FF-42E8-AC0F-02C6AF2C17A8}"/>
              </a:ext>
            </a:extLst>
          </p:cNvPr>
          <p:cNvSpPr/>
          <p:nvPr/>
        </p:nvSpPr>
        <p:spPr>
          <a:xfrm>
            <a:off x="4033260" y="3636220"/>
            <a:ext cx="31969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Strategický přístup přes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16419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ematické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akční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plány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70053A3-FF61-4D15-B6F8-B44427387E37}"/>
              </a:ext>
            </a:extLst>
          </p:cNvPr>
          <p:cNvSpPr/>
          <p:nvPr/>
        </p:nvSpPr>
        <p:spPr>
          <a:xfrm>
            <a:off x="4048837" y="4732531"/>
            <a:ext cx="6059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Průřezově doplněno sérií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“Ho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rizontálních aktivit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E2A6959-59C1-48E5-969B-A232C7D71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120" y="1722812"/>
            <a:ext cx="4200508" cy="4109060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03726861-D10E-4F43-B324-67A4142C62E2}"/>
              </a:ext>
            </a:extLst>
          </p:cNvPr>
          <p:cNvSpPr/>
          <p:nvPr/>
        </p:nvSpPr>
        <p:spPr>
          <a:xfrm>
            <a:off x="482970" y="566821"/>
            <a:ext cx="11120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Intervenční logika a charakteristika projektů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819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AFFCDC39-1ABD-4C14-875C-648C4FEBE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75" y="175771"/>
            <a:ext cx="10938338" cy="944283"/>
          </a:xfrm>
        </p:spPr>
        <p:txBody>
          <a:bodyPr/>
          <a:lstStyle/>
          <a:p>
            <a:pPr algn="ctr"/>
            <a:r>
              <a:rPr lang="cs-CZ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Intervenční logika a charakteristika projektů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687C14-C313-43AE-B049-C74C848E6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000" y="6480000"/>
            <a:ext cx="468000" cy="1800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4F3BB9-D661-41EF-B420-9C149CA9F49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00000" y="6480000"/>
            <a:ext cx="1800000" cy="1800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12/1/2022</a:t>
            </a: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0771FF4-74D1-4A6A-8810-B3AAB8036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001" y="3308052"/>
            <a:ext cx="2415901" cy="159242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8FC3BCE-4D30-4927-9863-4B436D3BD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0" y="1979009"/>
            <a:ext cx="1755800" cy="132904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F86CFA5-5BD2-49E7-B037-6A9D5A26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631" y="4545735"/>
            <a:ext cx="2085013" cy="166435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C3DF7E6-5C29-4245-880C-EF4EBAEA39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0415" y="2070087"/>
            <a:ext cx="4500000" cy="4140000"/>
          </a:xfrm>
        </p:spPr>
        <p:txBody>
          <a:bodyPr>
            <a:normAutofit/>
          </a:bodyPr>
          <a:lstStyle/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r>
              <a:rPr lang="cs-CZ" altLang="cs-CZ" sz="1100" kern="0" dirty="0"/>
              <a:t>měkké projekty</a:t>
            </a:r>
            <a:r>
              <a:rPr lang="cs-CZ" altLang="cs-CZ" sz="1100" b="0" kern="0" dirty="0"/>
              <a:t>, neinvestičního charakteru</a:t>
            </a:r>
          </a:p>
          <a:p>
            <a:pPr lv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endParaRPr lang="cs-CZ" altLang="cs-CZ" sz="1100" kern="0" dirty="0"/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r>
              <a:rPr lang="cs-CZ" altLang="cs-CZ" sz="1100" b="0" kern="0" dirty="0"/>
              <a:t>princip</a:t>
            </a:r>
            <a:r>
              <a:rPr lang="cs-CZ" altLang="cs-CZ" sz="1100" kern="0" dirty="0"/>
              <a:t> vedoucího partnera</a:t>
            </a:r>
            <a:endParaRPr lang="cs-CZ" altLang="cs-CZ" sz="1100" b="0" kern="0" dirty="0"/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endParaRPr lang="cs-CZ" altLang="cs-CZ" sz="1100" b="0" kern="0" dirty="0"/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r>
              <a:rPr lang="cs-CZ" altLang="cs-CZ" sz="1100" kern="0" dirty="0"/>
              <a:t>100% finančních prostředků </a:t>
            </a:r>
            <a:r>
              <a:rPr lang="cs-CZ" altLang="cs-CZ" sz="1100" b="0" kern="0" dirty="0"/>
              <a:t>na projekt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endParaRPr lang="cs-CZ" altLang="cs-CZ" sz="1100" b="0" kern="0" dirty="0"/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r>
              <a:rPr lang="cs-CZ" altLang="cs-CZ" sz="1100" b="0" kern="0" dirty="0"/>
              <a:t>systém </a:t>
            </a:r>
            <a:r>
              <a:rPr lang="cs-CZ" altLang="cs-CZ" sz="1100" kern="0" dirty="0"/>
              <a:t>výběrových řízení </a:t>
            </a:r>
            <a:r>
              <a:rPr lang="cs-CZ" altLang="cs-CZ" sz="1100" b="0" kern="0" dirty="0"/>
              <a:t>(nové postupy – kompetitivní dialog)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endParaRPr lang="cs-CZ" altLang="cs-CZ" sz="1100" kern="0" dirty="0"/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r>
              <a:rPr lang="cs-CZ" altLang="cs-CZ" sz="1100" kern="0" dirty="0"/>
              <a:t>zpětné proplácení </a:t>
            </a:r>
            <a:r>
              <a:rPr lang="cs-CZ" altLang="cs-CZ" sz="1100" b="0" kern="0" dirty="0"/>
              <a:t>– Zpráva o pokroku</a:t>
            </a:r>
          </a:p>
          <a:p>
            <a:pPr lv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endParaRPr lang="cs-CZ" altLang="cs-CZ" sz="1100" b="0" kern="0" dirty="0"/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r>
              <a:rPr lang="cs-CZ" altLang="cs-CZ" sz="1100" b="0" kern="0" dirty="0"/>
              <a:t>návrat </a:t>
            </a:r>
            <a:r>
              <a:rPr lang="cs-CZ" altLang="cs-CZ" sz="1100" kern="0" dirty="0"/>
              <a:t>Otevřených konzultací </a:t>
            </a:r>
            <a:r>
              <a:rPr lang="cs-CZ" altLang="cs-CZ" sz="1100" b="0" kern="0" dirty="0"/>
              <a:t>k TAP (vědci, stakeholdeři, zástupci MV – navazování kontaktů)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endParaRPr lang="cs-CZ" altLang="cs-CZ" sz="1100" b="0" kern="0" dirty="0"/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r>
              <a:rPr lang="cs-CZ" altLang="cs-CZ" sz="1100" b="0" kern="0" dirty="0"/>
              <a:t>sledování </a:t>
            </a:r>
            <a:r>
              <a:rPr lang="cs-CZ" altLang="cs-CZ" sz="1100" kern="0" dirty="0"/>
              <a:t>geografické vyváženosti </a:t>
            </a:r>
            <a:r>
              <a:rPr lang="cs-CZ" altLang="cs-CZ" sz="1100" b="0" kern="0" dirty="0"/>
              <a:t>(umístění aktivit, služby na základě požadavků, cílené analýzy, případové studie…) 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endParaRPr lang="cs-CZ" altLang="cs-CZ" sz="1100" b="0" kern="0" dirty="0"/>
          </a:p>
          <a:p>
            <a:pPr lv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r>
              <a:rPr lang="cs-CZ" altLang="cs-CZ" sz="1100" kern="0" dirty="0"/>
              <a:t>    Vhodní žadatelé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r>
              <a:rPr lang="cs-CZ" altLang="cs-CZ" sz="1100" b="0" kern="0" dirty="0"/>
              <a:t>veřejné organizace, veřejnoprávní i soukromé subjekty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endParaRPr lang="cs-CZ" altLang="cs-CZ" sz="1100" b="0" kern="0" dirty="0"/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</a:pPr>
            <a:endParaRPr lang="cs-CZ" altLang="cs-CZ" sz="1100" b="0" kern="0" dirty="0"/>
          </a:p>
          <a:p>
            <a:pPr lv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</a:pPr>
            <a:endParaRPr lang="cs-CZ" altLang="cs-CZ" sz="1100" b="0" kern="0" dirty="0"/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4EF1999-1256-473F-B95E-53FA3F8B5E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745" t="23393" r="-1075" b="22481"/>
          <a:stretch/>
        </p:blipFill>
        <p:spPr>
          <a:xfrm>
            <a:off x="8054157" y="1633491"/>
            <a:ext cx="2092516" cy="43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92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39F19273-4B46-4207-A6DD-C6D8FD3D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483" y="477577"/>
            <a:ext cx="10285867" cy="51650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4000" dirty="0"/>
              <a:t> </a:t>
            </a:r>
            <a:r>
              <a:rPr lang="cs-CZ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Tematický akční plán (TAP)</a:t>
            </a:r>
            <a:endParaRPr lang="en-GB" sz="3600"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te Placeholder 4">
            <a:extLst>
              <a:ext uri="{FF2B5EF4-FFF2-40B4-BE49-F238E27FC236}">
                <a16:creationId xmlns:a16="http://schemas.microsoft.com/office/drawing/2014/main" id="{613A68B2-6B3C-489A-B6EA-30A6E627B4D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00000" y="6480000"/>
            <a:ext cx="1800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12/1/2022</a:t>
            </a: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B08EE4F6-FBB8-4D3B-A02B-53B44BF457D9}"/>
              </a:ext>
            </a:extLst>
          </p:cNvPr>
          <p:cNvSpPr txBox="1">
            <a:spLocks/>
          </p:cNvSpPr>
          <p:nvPr/>
        </p:nvSpPr>
        <p:spPr>
          <a:xfrm>
            <a:off x="3321087" y="1932445"/>
            <a:ext cx="8117593" cy="48154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ts val="3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….kterými se tvorba politik musí zabývat v konkrétní tematické oblasti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7C99F4-95E7-46BF-A35E-91D85C65D467}"/>
              </a:ext>
            </a:extLst>
          </p:cNvPr>
          <p:cNvSpPr txBox="1"/>
          <p:nvPr/>
        </p:nvSpPr>
        <p:spPr>
          <a:xfrm>
            <a:off x="3321087" y="1660698"/>
            <a:ext cx="4649030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Specifické územní trendy a faktory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DFD1417-CD41-40DE-977A-85F603478BA4}"/>
              </a:ext>
            </a:extLst>
          </p:cNvPr>
          <p:cNvSpPr txBox="1">
            <a:spLocks/>
          </p:cNvSpPr>
          <p:nvPr/>
        </p:nvSpPr>
        <p:spPr>
          <a:xfrm>
            <a:off x="3746353" y="2905478"/>
            <a:ext cx="8055354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…existující data nebo výzkumné metodologie, které jsou výchozím bodem pro další činnosti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6E0FA9-CF86-4A35-9F49-F361974DF38D}"/>
              </a:ext>
            </a:extLst>
          </p:cNvPr>
          <p:cNvSpPr txBox="1"/>
          <p:nvPr/>
        </p:nvSpPr>
        <p:spPr>
          <a:xfrm>
            <a:off x="3696992" y="2552972"/>
            <a:ext cx="388920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da-DK"/>
            </a:defPPr>
            <a:lvl1pPr>
              <a:defRPr sz="1600" b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Dostupnost územní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C99EB266-5905-46B9-9B64-EC79D886B1F6}"/>
              </a:ext>
            </a:extLst>
          </p:cNvPr>
          <p:cNvSpPr txBox="1">
            <a:spLocks/>
          </p:cNvSpPr>
          <p:nvPr/>
        </p:nvSpPr>
        <p:spPr>
          <a:xfrm>
            <a:off x="3854593" y="4077637"/>
            <a:ext cx="7737490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Lato Light" panose="020F0502020204030203" pitchFamily="34" charset="0"/>
                <a:cs typeface="Mukta ExtraLight" panose="020B0000000000000000" pitchFamily="34" charset="77"/>
              </a:rPr>
              <a:t>…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kde může ESPON přispět k jejich zaplnění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E61913-4305-4877-8C26-0B210D3E461B}"/>
              </a:ext>
            </a:extLst>
          </p:cNvPr>
          <p:cNvSpPr txBox="1"/>
          <p:nvPr/>
        </p:nvSpPr>
        <p:spPr>
          <a:xfrm>
            <a:off x="3794218" y="3738931"/>
            <a:ext cx="3490058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Mezery v územní evidenci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6419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4F194335-10D5-4743-BDD1-16489039F318}"/>
              </a:ext>
            </a:extLst>
          </p:cNvPr>
          <p:cNvSpPr txBox="1">
            <a:spLocks/>
          </p:cNvSpPr>
          <p:nvPr/>
        </p:nvSpPr>
        <p:spPr>
          <a:xfrm>
            <a:off x="3794218" y="4917529"/>
            <a:ext cx="7061358" cy="48154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ts val="3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Lato Light" panose="020F0502020204030203" pitchFamily="34" charset="0"/>
                <a:cs typeface="Mukta ExtraLight" panose="020B0000000000000000" pitchFamily="34" charset="77"/>
              </a:rPr>
              <a:t>….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které jim brání v účinné politické reakci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D6A808-691C-44D9-8B45-EEC912FBF2BF}"/>
              </a:ext>
            </a:extLst>
          </p:cNvPr>
          <p:cNvSpPr txBox="1"/>
          <p:nvPr/>
        </p:nvSpPr>
        <p:spPr>
          <a:xfrm>
            <a:off x="3746353" y="4669005"/>
            <a:ext cx="7720383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Mezery ve znalostech mezi tvůrci politik na všech úrovních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6419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B415CA-A74B-4B8C-85E4-B1C02711872A}"/>
              </a:ext>
            </a:extLst>
          </p:cNvPr>
          <p:cNvSpPr txBox="1"/>
          <p:nvPr/>
        </p:nvSpPr>
        <p:spPr>
          <a:xfrm>
            <a:off x="896483" y="3256393"/>
            <a:ext cx="18181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TAP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strategický dokument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popisující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6419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F89E101B-3C91-426F-BE13-BB6426388360}"/>
              </a:ext>
            </a:extLst>
          </p:cNvPr>
          <p:cNvSpPr txBox="1">
            <a:spLocks/>
          </p:cNvSpPr>
          <p:nvPr/>
        </p:nvSpPr>
        <p:spPr>
          <a:xfrm>
            <a:off x="3568485" y="6030667"/>
            <a:ext cx="8623515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přinést důkazy tvůrcům politik a  přenést je do akceschopných znalostí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D18EB3-0D2A-4563-BECA-D6FAEB89B8F6}"/>
              </a:ext>
            </a:extLst>
          </p:cNvPr>
          <p:cNvSpPr txBox="1"/>
          <p:nvPr/>
        </p:nvSpPr>
        <p:spPr>
          <a:xfrm>
            <a:off x="3555888" y="5676238"/>
            <a:ext cx="364875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Vybrané tematické aktivity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6419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FA63A4D3-9D03-4150-A9B2-766B3E1EBF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000" y="6480000"/>
            <a:ext cx="468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Block Arc 73">
            <a:extLst>
              <a:ext uri="{FF2B5EF4-FFF2-40B4-BE49-F238E27FC236}">
                <a16:creationId xmlns:a16="http://schemas.microsoft.com/office/drawing/2014/main" id="{E853DE08-B0F4-49F2-AC66-E5430A9DE775}"/>
              </a:ext>
            </a:extLst>
          </p:cNvPr>
          <p:cNvSpPr/>
          <p:nvPr/>
        </p:nvSpPr>
        <p:spPr>
          <a:xfrm>
            <a:off x="-2449535" y="1193540"/>
            <a:ext cx="5814193" cy="5814193"/>
          </a:xfrm>
          <a:prstGeom prst="blockArc">
            <a:avLst>
              <a:gd name="adj1" fmla="val 17327742"/>
              <a:gd name="adj2" fmla="val 3860963"/>
              <a:gd name="adj3" fmla="val 452"/>
            </a:avLst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1" name="Freeform 41">
            <a:extLst>
              <a:ext uri="{FF2B5EF4-FFF2-40B4-BE49-F238E27FC236}">
                <a16:creationId xmlns:a16="http://schemas.microsoft.com/office/drawing/2014/main" id="{3603E45A-447B-47D6-9103-E0041736EC7F}"/>
              </a:ext>
            </a:extLst>
          </p:cNvPr>
          <p:cNvSpPr>
            <a:spLocks/>
          </p:cNvSpPr>
          <p:nvPr/>
        </p:nvSpPr>
        <p:spPr bwMode="auto">
          <a:xfrm>
            <a:off x="2437377" y="1946056"/>
            <a:ext cx="317682" cy="358364"/>
          </a:xfrm>
          <a:custGeom>
            <a:avLst/>
            <a:gdLst>
              <a:gd name="T0" fmla="*/ 528 w 1061"/>
              <a:gd name="T1" fmla="*/ 0 h 1198"/>
              <a:gd name="T2" fmla="*/ 549 w 1061"/>
              <a:gd name="T3" fmla="*/ 3 h 1198"/>
              <a:gd name="T4" fmla="*/ 567 w 1061"/>
              <a:gd name="T5" fmla="*/ 8 h 1198"/>
              <a:gd name="T6" fmla="*/ 1022 w 1061"/>
              <a:gd name="T7" fmla="*/ 270 h 1198"/>
              <a:gd name="T8" fmla="*/ 1036 w 1061"/>
              <a:gd name="T9" fmla="*/ 281 h 1198"/>
              <a:gd name="T10" fmla="*/ 1049 w 1061"/>
              <a:gd name="T11" fmla="*/ 299 h 1198"/>
              <a:gd name="T12" fmla="*/ 1056 w 1061"/>
              <a:gd name="T13" fmla="*/ 316 h 1198"/>
              <a:gd name="T14" fmla="*/ 1059 w 1061"/>
              <a:gd name="T15" fmla="*/ 336 h 1198"/>
              <a:gd name="T16" fmla="*/ 1061 w 1061"/>
              <a:gd name="T17" fmla="*/ 860 h 1198"/>
              <a:gd name="T18" fmla="*/ 1058 w 1061"/>
              <a:gd name="T19" fmla="*/ 878 h 1198"/>
              <a:gd name="T20" fmla="*/ 1051 w 1061"/>
              <a:gd name="T21" fmla="*/ 897 h 1198"/>
              <a:gd name="T22" fmla="*/ 1038 w 1061"/>
              <a:gd name="T23" fmla="*/ 913 h 1198"/>
              <a:gd name="T24" fmla="*/ 1024 w 1061"/>
              <a:gd name="T25" fmla="*/ 925 h 1198"/>
              <a:gd name="T26" fmla="*/ 571 w 1061"/>
              <a:gd name="T27" fmla="*/ 1189 h 1198"/>
              <a:gd name="T28" fmla="*/ 553 w 1061"/>
              <a:gd name="T29" fmla="*/ 1196 h 1198"/>
              <a:gd name="T30" fmla="*/ 532 w 1061"/>
              <a:gd name="T31" fmla="*/ 1198 h 1198"/>
              <a:gd name="T32" fmla="*/ 512 w 1061"/>
              <a:gd name="T33" fmla="*/ 1196 h 1198"/>
              <a:gd name="T34" fmla="*/ 494 w 1061"/>
              <a:gd name="T35" fmla="*/ 1189 h 1198"/>
              <a:gd name="T36" fmla="*/ 39 w 1061"/>
              <a:gd name="T37" fmla="*/ 929 h 1198"/>
              <a:gd name="T38" fmla="*/ 25 w 1061"/>
              <a:gd name="T39" fmla="*/ 916 h 1198"/>
              <a:gd name="T40" fmla="*/ 13 w 1061"/>
              <a:gd name="T41" fmla="*/ 901 h 1198"/>
              <a:gd name="T42" fmla="*/ 4 w 1061"/>
              <a:gd name="T43" fmla="*/ 881 h 1198"/>
              <a:gd name="T44" fmla="*/ 0 w 1061"/>
              <a:gd name="T45" fmla="*/ 862 h 1198"/>
              <a:gd name="T46" fmla="*/ 0 w 1061"/>
              <a:gd name="T47" fmla="*/ 338 h 1198"/>
              <a:gd name="T48" fmla="*/ 2 w 1061"/>
              <a:gd name="T49" fmla="*/ 320 h 1198"/>
              <a:gd name="T50" fmla="*/ 11 w 1061"/>
              <a:gd name="T51" fmla="*/ 300 h 1198"/>
              <a:gd name="T52" fmla="*/ 23 w 1061"/>
              <a:gd name="T53" fmla="*/ 285 h 1198"/>
              <a:gd name="T54" fmla="*/ 37 w 1061"/>
              <a:gd name="T55" fmla="*/ 272 h 1198"/>
              <a:gd name="T56" fmla="*/ 491 w 1061"/>
              <a:gd name="T57" fmla="*/ 10 h 1198"/>
              <a:gd name="T58" fmla="*/ 509 w 1061"/>
              <a:gd name="T59" fmla="*/ 3 h 1198"/>
              <a:gd name="T60" fmla="*/ 528 w 1061"/>
              <a:gd name="T61" fmla="*/ 0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61" h="1198">
                <a:moveTo>
                  <a:pt x="528" y="0"/>
                </a:moveTo>
                <a:lnTo>
                  <a:pt x="549" y="3"/>
                </a:lnTo>
                <a:lnTo>
                  <a:pt x="567" y="8"/>
                </a:lnTo>
                <a:lnTo>
                  <a:pt x="1022" y="270"/>
                </a:lnTo>
                <a:lnTo>
                  <a:pt x="1036" y="281"/>
                </a:lnTo>
                <a:lnTo>
                  <a:pt x="1049" y="299"/>
                </a:lnTo>
                <a:lnTo>
                  <a:pt x="1056" y="316"/>
                </a:lnTo>
                <a:lnTo>
                  <a:pt x="1059" y="336"/>
                </a:lnTo>
                <a:lnTo>
                  <a:pt x="1061" y="860"/>
                </a:lnTo>
                <a:lnTo>
                  <a:pt x="1058" y="878"/>
                </a:lnTo>
                <a:lnTo>
                  <a:pt x="1051" y="897"/>
                </a:lnTo>
                <a:lnTo>
                  <a:pt x="1038" y="913"/>
                </a:lnTo>
                <a:lnTo>
                  <a:pt x="1024" y="925"/>
                </a:lnTo>
                <a:lnTo>
                  <a:pt x="571" y="1189"/>
                </a:lnTo>
                <a:lnTo>
                  <a:pt x="553" y="1196"/>
                </a:lnTo>
                <a:lnTo>
                  <a:pt x="532" y="1198"/>
                </a:lnTo>
                <a:lnTo>
                  <a:pt x="512" y="1196"/>
                </a:lnTo>
                <a:lnTo>
                  <a:pt x="494" y="1189"/>
                </a:lnTo>
                <a:lnTo>
                  <a:pt x="39" y="929"/>
                </a:lnTo>
                <a:lnTo>
                  <a:pt x="25" y="916"/>
                </a:lnTo>
                <a:lnTo>
                  <a:pt x="13" y="901"/>
                </a:lnTo>
                <a:lnTo>
                  <a:pt x="4" y="881"/>
                </a:lnTo>
                <a:lnTo>
                  <a:pt x="0" y="862"/>
                </a:lnTo>
                <a:lnTo>
                  <a:pt x="0" y="338"/>
                </a:lnTo>
                <a:lnTo>
                  <a:pt x="2" y="320"/>
                </a:lnTo>
                <a:lnTo>
                  <a:pt x="11" y="300"/>
                </a:lnTo>
                <a:lnTo>
                  <a:pt x="23" y="285"/>
                </a:lnTo>
                <a:lnTo>
                  <a:pt x="37" y="272"/>
                </a:lnTo>
                <a:lnTo>
                  <a:pt x="491" y="10"/>
                </a:lnTo>
                <a:lnTo>
                  <a:pt x="509" y="3"/>
                </a:lnTo>
                <a:lnTo>
                  <a:pt x="528" y="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1000"/>
                </a:schemeClr>
              </a:gs>
            </a:gsLst>
            <a:lin ang="13500000" scaled="1"/>
            <a:tileRect/>
          </a:gradFill>
          <a:ln w="127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prstDash val="solid"/>
            <a:round/>
            <a:headEnd/>
            <a:tailEnd/>
          </a:ln>
          <a:effectLst>
            <a:outerShdw blurRad="165100" dist="203200" dir="1800000" sx="90000" sy="90000" algn="tl" rotWithShape="0">
              <a:schemeClr val="tx1">
                <a:lumMod val="95000"/>
                <a:lumOff val="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Freeform 41">
            <a:extLst>
              <a:ext uri="{FF2B5EF4-FFF2-40B4-BE49-F238E27FC236}">
                <a16:creationId xmlns:a16="http://schemas.microsoft.com/office/drawing/2014/main" id="{E74E2042-936A-48AC-B5E4-913C1D1E2113}"/>
              </a:ext>
            </a:extLst>
          </p:cNvPr>
          <p:cNvSpPr>
            <a:spLocks/>
          </p:cNvSpPr>
          <p:nvPr/>
        </p:nvSpPr>
        <p:spPr bwMode="auto">
          <a:xfrm>
            <a:off x="2913900" y="2766485"/>
            <a:ext cx="317682" cy="358364"/>
          </a:xfrm>
          <a:custGeom>
            <a:avLst/>
            <a:gdLst>
              <a:gd name="T0" fmla="*/ 528 w 1061"/>
              <a:gd name="T1" fmla="*/ 0 h 1198"/>
              <a:gd name="T2" fmla="*/ 549 w 1061"/>
              <a:gd name="T3" fmla="*/ 3 h 1198"/>
              <a:gd name="T4" fmla="*/ 567 w 1061"/>
              <a:gd name="T5" fmla="*/ 8 h 1198"/>
              <a:gd name="T6" fmla="*/ 1022 w 1061"/>
              <a:gd name="T7" fmla="*/ 270 h 1198"/>
              <a:gd name="T8" fmla="*/ 1036 w 1061"/>
              <a:gd name="T9" fmla="*/ 281 h 1198"/>
              <a:gd name="T10" fmla="*/ 1049 w 1061"/>
              <a:gd name="T11" fmla="*/ 299 h 1198"/>
              <a:gd name="T12" fmla="*/ 1056 w 1061"/>
              <a:gd name="T13" fmla="*/ 316 h 1198"/>
              <a:gd name="T14" fmla="*/ 1059 w 1061"/>
              <a:gd name="T15" fmla="*/ 336 h 1198"/>
              <a:gd name="T16" fmla="*/ 1061 w 1061"/>
              <a:gd name="T17" fmla="*/ 860 h 1198"/>
              <a:gd name="T18" fmla="*/ 1058 w 1061"/>
              <a:gd name="T19" fmla="*/ 878 h 1198"/>
              <a:gd name="T20" fmla="*/ 1051 w 1061"/>
              <a:gd name="T21" fmla="*/ 897 h 1198"/>
              <a:gd name="T22" fmla="*/ 1038 w 1061"/>
              <a:gd name="T23" fmla="*/ 913 h 1198"/>
              <a:gd name="T24" fmla="*/ 1024 w 1061"/>
              <a:gd name="T25" fmla="*/ 925 h 1198"/>
              <a:gd name="T26" fmla="*/ 571 w 1061"/>
              <a:gd name="T27" fmla="*/ 1189 h 1198"/>
              <a:gd name="T28" fmla="*/ 553 w 1061"/>
              <a:gd name="T29" fmla="*/ 1196 h 1198"/>
              <a:gd name="T30" fmla="*/ 532 w 1061"/>
              <a:gd name="T31" fmla="*/ 1198 h 1198"/>
              <a:gd name="T32" fmla="*/ 512 w 1061"/>
              <a:gd name="T33" fmla="*/ 1196 h 1198"/>
              <a:gd name="T34" fmla="*/ 494 w 1061"/>
              <a:gd name="T35" fmla="*/ 1189 h 1198"/>
              <a:gd name="T36" fmla="*/ 39 w 1061"/>
              <a:gd name="T37" fmla="*/ 929 h 1198"/>
              <a:gd name="T38" fmla="*/ 25 w 1061"/>
              <a:gd name="T39" fmla="*/ 916 h 1198"/>
              <a:gd name="T40" fmla="*/ 13 w 1061"/>
              <a:gd name="T41" fmla="*/ 901 h 1198"/>
              <a:gd name="T42" fmla="*/ 4 w 1061"/>
              <a:gd name="T43" fmla="*/ 881 h 1198"/>
              <a:gd name="T44" fmla="*/ 0 w 1061"/>
              <a:gd name="T45" fmla="*/ 862 h 1198"/>
              <a:gd name="T46" fmla="*/ 0 w 1061"/>
              <a:gd name="T47" fmla="*/ 338 h 1198"/>
              <a:gd name="T48" fmla="*/ 2 w 1061"/>
              <a:gd name="T49" fmla="*/ 320 h 1198"/>
              <a:gd name="T50" fmla="*/ 11 w 1061"/>
              <a:gd name="T51" fmla="*/ 300 h 1198"/>
              <a:gd name="T52" fmla="*/ 23 w 1061"/>
              <a:gd name="T53" fmla="*/ 285 h 1198"/>
              <a:gd name="T54" fmla="*/ 37 w 1061"/>
              <a:gd name="T55" fmla="*/ 272 h 1198"/>
              <a:gd name="T56" fmla="*/ 491 w 1061"/>
              <a:gd name="T57" fmla="*/ 10 h 1198"/>
              <a:gd name="T58" fmla="*/ 509 w 1061"/>
              <a:gd name="T59" fmla="*/ 3 h 1198"/>
              <a:gd name="T60" fmla="*/ 528 w 1061"/>
              <a:gd name="T61" fmla="*/ 0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61" h="1198">
                <a:moveTo>
                  <a:pt x="528" y="0"/>
                </a:moveTo>
                <a:lnTo>
                  <a:pt x="549" y="3"/>
                </a:lnTo>
                <a:lnTo>
                  <a:pt x="567" y="8"/>
                </a:lnTo>
                <a:lnTo>
                  <a:pt x="1022" y="270"/>
                </a:lnTo>
                <a:lnTo>
                  <a:pt x="1036" y="281"/>
                </a:lnTo>
                <a:lnTo>
                  <a:pt x="1049" y="299"/>
                </a:lnTo>
                <a:lnTo>
                  <a:pt x="1056" y="316"/>
                </a:lnTo>
                <a:lnTo>
                  <a:pt x="1059" y="336"/>
                </a:lnTo>
                <a:lnTo>
                  <a:pt x="1061" y="860"/>
                </a:lnTo>
                <a:lnTo>
                  <a:pt x="1058" y="878"/>
                </a:lnTo>
                <a:lnTo>
                  <a:pt x="1051" y="897"/>
                </a:lnTo>
                <a:lnTo>
                  <a:pt x="1038" y="913"/>
                </a:lnTo>
                <a:lnTo>
                  <a:pt x="1024" y="925"/>
                </a:lnTo>
                <a:lnTo>
                  <a:pt x="571" y="1189"/>
                </a:lnTo>
                <a:lnTo>
                  <a:pt x="553" y="1196"/>
                </a:lnTo>
                <a:lnTo>
                  <a:pt x="532" y="1198"/>
                </a:lnTo>
                <a:lnTo>
                  <a:pt x="512" y="1196"/>
                </a:lnTo>
                <a:lnTo>
                  <a:pt x="494" y="1189"/>
                </a:lnTo>
                <a:lnTo>
                  <a:pt x="39" y="929"/>
                </a:lnTo>
                <a:lnTo>
                  <a:pt x="25" y="916"/>
                </a:lnTo>
                <a:lnTo>
                  <a:pt x="13" y="901"/>
                </a:lnTo>
                <a:lnTo>
                  <a:pt x="4" y="881"/>
                </a:lnTo>
                <a:lnTo>
                  <a:pt x="0" y="862"/>
                </a:lnTo>
                <a:lnTo>
                  <a:pt x="0" y="338"/>
                </a:lnTo>
                <a:lnTo>
                  <a:pt x="2" y="320"/>
                </a:lnTo>
                <a:lnTo>
                  <a:pt x="11" y="300"/>
                </a:lnTo>
                <a:lnTo>
                  <a:pt x="23" y="285"/>
                </a:lnTo>
                <a:lnTo>
                  <a:pt x="37" y="272"/>
                </a:lnTo>
                <a:lnTo>
                  <a:pt x="491" y="10"/>
                </a:lnTo>
                <a:lnTo>
                  <a:pt x="509" y="3"/>
                </a:lnTo>
                <a:lnTo>
                  <a:pt x="528" y="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1000"/>
                </a:schemeClr>
              </a:gs>
            </a:gsLst>
            <a:lin ang="13500000" scaled="1"/>
            <a:tileRect/>
          </a:gradFill>
          <a:ln w="127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prstDash val="solid"/>
            <a:round/>
            <a:headEnd/>
            <a:tailEnd/>
          </a:ln>
          <a:effectLst>
            <a:outerShdw blurRad="165100" dist="203200" dir="1800000" sx="90000" sy="90000" algn="tl" rotWithShape="0">
              <a:schemeClr val="tx1">
                <a:lumMod val="95000"/>
                <a:lumOff val="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Freeform 41">
            <a:extLst>
              <a:ext uri="{FF2B5EF4-FFF2-40B4-BE49-F238E27FC236}">
                <a16:creationId xmlns:a16="http://schemas.microsoft.com/office/drawing/2014/main" id="{1D5A76DE-5973-46EC-8108-5858598C7383}"/>
              </a:ext>
            </a:extLst>
          </p:cNvPr>
          <p:cNvSpPr>
            <a:spLocks/>
          </p:cNvSpPr>
          <p:nvPr/>
        </p:nvSpPr>
        <p:spPr bwMode="auto">
          <a:xfrm>
            <a:off x="3166034" y="3738931"/>
            <a:ext cx="317682" cy="358364"/>
          </a:xfrm>
          <a:custGeom>
            <a:avLst/>
            <a:gdLst>
              <a:gd name="T0" fmla="*/ 528 w 1061"/>
              <a:gd name="T1" fmla="*/ 0 h 1198"/>
              <a:gd name="T2" fmla="*/ 549 w 1061"/>
              <a:gd name="T3" fmla="*/ 3 h 1198"/>
              <a:gd name="T4" fmla="*/ 567 w 1061"/>
              <a:gd name="T5" fmla="*/ 8 h 1198"/>
              <a:gd name="T6" fmla="*/ 1022 w 1061"/>
              <a:gd name="T7" fmla="*/ 270 h 1198"/>
              <a:gd name="T8" fmla="*/ 1036 w 1061"/>
              <a:gd name="T9" fmla="*/ 281 h 1198"/>
              <a:gd name="T10" fmla="*/ 1049 w 1061"/>
              <a:gd name="T11" fmla="*/ 299 h 1198"/>
              <a:gd name="T12" fmla="*/ 1056 w 1061"/>
              <a:gd name="T13" fmla="*/ 316 h 1198"/>
              <a:gd name="T14" fmla="*/ 1059 w 1061"/>
              <a:gd name="T15" fmla="*/ 336 h 1198"/>
              <a:gd name="T16" fmla="*/ 1061 w 1061"/>
              <a:gd name="T17" fmla="*/ 860 h 1198"/>
              <a:gd name="T18" fmla="*/ 1058 w 1061"/>
              <a:gd name="T19" fmla="*/ 878 h 1198"/>
              <a:gd name="T20" fmla="*/ 1051 w 1061"/>
              <a:gd name="T21" fmla="*/ 897 h 1198"/>
              <a:gd name="T22" fmla="*/ 1038 w 1061"/>
              <a:gd name="T23" fmla="*/ 913 h 1198"/>
              <a:gd name="T24" fmla="*/ 1024 w 1061"/>
              <a:gd name="T25" fmla="*/ 925 h 1198"/>
              <a:gd name="T26" fmla="*/ 571 w 1061"/>
              <a:gd name="T27" fmla="*/ 1189 h 1198"/>
              <a:gd name="T28" fmla="*/ 553 w 1061"/>
              <a:gd name="T29" fmla="*/ 1196 h 1198"/>
              <a:gd name="T30" fmla="*/ 532 w 1061"/>
              <a:gd name="T31" fmla="*/ 1198 h 1198"/>
              <a:gd name="T32" fmla="*/ 512 w 1061"/>
              <a:gd name="T33" fmla="*/ 1196 h 1198"/>
              <a:gd name="T34" fmla="*/ 494 w 1061"/>
              <a:gd name="T35" fmla="*/ 1189 h 1198"/>
              <a:gd name="T36" fmla="*/ 39 w 1061"/>
              <a:gd name="T37" fmla="*/ 929 h 1198"/>
              <a:gd name="T38" fmla="*/ 25 w 1061"/>
              <a:gd name="T39" fmla="*/ 916 h 1198"/>
              <a:gd name="T40" fmla="*/ 13 w 1061"/>
              <a:gd name="T41" fmla="*/ 901 h 1198"/>
              <a:gd name="T42" fmla="*/ 4 w 1061"/>
              <a:gd name="T43" fmla="*/ 881 h 1198"/>
              <a:gd name="T44" fmla="*/ 0 w 1061"/>
              <a:gd name="T45" fmla="*/ 862 h 1198"/>
              <a:gd name="T46" fmla="*/ 0 w 1061"/>
              <a:gd name="T47" fmla="*/ 338 h 1198"/>
              <a:gd name="T48" fmla="*/ 2 w 1061"/>
              <a:gd name="T49" fmla="*/ 320 h 1198"/>
              <a:gd name="T50" fmla="*/ 11 w 1061"/>
              <a:gd name="T51" fmla="*/ 300 h 1198"/>
              <a:gd name="T52" fmla="*/ 23 w 1061"/>
              <a:gd name="T53" fmla="*/ 285 h 1198"/>
              <a:gd name="T54" fmla="*/ 37 w 1061"/>
              <a:gd name="T55" fmla="*/ 272 h 1198"/>
              <a:gd name="T56" fmla="*/ 491 w 1061"/>
              <a:gd name="T57" fmla="*/ 10 h 1198"/>
              <a:gd name="T58" fmla="*/ 509 w 1061"/>
              <a:gd name="T59" fmla="*/ 3 h 1198"/>
              <a:gd name="T60" fmla="*/ 528 w 1061"/>
              <a:gd name="T61" fmla="*/ 0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61" h="1198">
                <a:moveTo>
                  <a:pt x="528" y="0"/>
                </a:moveTo>
                <a:lnTo>
                  <a:pt x="549" y="3"/>
                </a:lnTo>
                <a:lnTo>
                  <a:pt x="567" y="8"/>
                </a:lnTo>
                <a:lnTo>
                  <a:pt x="1022" y="270"/>
                </a:lnTo>
                <a:lnTo>
                  <a:pt x="1036" y="281"/>
                </a:lnTo>
                <a:lnTo>
                  <a:pt x="1049" y="299"/>
                </a:lnTo>
                <a:lnTo>
                  <a:pt x="1056" y="316"/>
                </a:lnTo>
                <a:lnTo>
                  <a:pt x="1059" y="336"/>
                </a:lnTo>
                <a:lnTo>
                  <a:pt x="1061" y="860"/>
                </a:lnTo>
                <a:lnTo>
                  <a:pt x="1058" y="878"/>
                </a:lnTo>
                <a:lnTo>
                  <a:pt x="1051" y="897"/>
                </a:lnTo>
                <a:lnTo>
                  <a:pt x="1038" y="913"/>
                </a:lnTo>
                <a:lnTo>
                  <a:pt x="1024" y="925"/>
                </a:lnTo>
                <a:lnTo>
                  <a:pt x="571" y="1189"/>
                </a:lnTo>
                <a:lnTo>
                  <a:pt x="553" y="1196"/>
                </a:lnTo>
                <a:lnTo>
                  <a:pt x="532" y="1198"/>
                </a:lnTo>
                <a:lnTo>
                  <a:pt x="512" y="1196"/>
                </a:lnTo>
                <a:lnTo>
                  <a:pt x="494" y="1189"/>
                </a:lnTo>
                <a:lnTo>
                  <a:pt x="39" y="929"/>
                </a:lnTo>
                <a:lnTo>
                  <a:pt x="25" y="916"/>
                </a:lnTo>
                <a:lnTo>
                  <a:pt x="13" y="901"/>
                </a:lnTo>
                <a:lnTo>
                  <a:pt x="4" y="881"/>
                </a:lnTo>
                <a:lnTo>
                  <a:pt x="0" y="862"/>
                </a:lnTo>
                <a:lnTo>
                  <a:pt x="0" y="338"/>
                </a:lnTo>
                <a:lnTo>
                  <a:pt x="2" y="320"/>
                </a:lnTo>
                <a:lnTo>
                  <a:pt x="11" y="300"/>
                </a:lnTo>
                <a:lnTo>
                  <a:pt x="23" y="285"/>
                </a:lnTo>
                <a:lnTo>
                  <a:pt x="37" y="272"/>
                </a:lnTo>
                <a:lnTo>
                  <a:pt x="491" y="10"/>
                </a:lnTo>
                <a:lnTo>
                  <a:pt x="509" y="3"/>
                </a:lnTo>
                <a:lnTo>
                  <a:pt x="528" y="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1000"/>
                </a:schemeClr>
              </a:gs>
            </a:gsLst>
            <a:lin ang="13500000" scaled="1"/>
            <a:tileRect/>
          </a:gradFill>
          <a:ln w="127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prstDash val="solid"/>
            <a:round/>
            <a:headEnd/>
            <a:tailEnd/>
          </a:ln>
          <a:effectLst>
            <a:outerShdw blurRad="165100" dist="203200" dir="1800000" sx="90000" sy="90000" algn="tl" rotWithShape="0">
              <a:schemeClr val="tx1">
                <a:lumMod val="95000"/>
                <a:lumOff val="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Freeform 41">
            <a:extLst>
              <a:ext uri="{FF2B5EF4-FFF2-40B4-BE49-F238E27FC236}">
                <a16:creationId xmlns:a16="http://schemas.microsoft.com/office/drawing/2014/main" id="{5303D696-2371-4828-81DF-5742756F399D}"/>
              </a:ext>
            </a:extLst>
          </p:cNvPr>
          <p:cNvSpPr>
            <a:spLocks/>
          </p:cNvSpPr>
          <p:nvPr/>
        </p:nvSpPr>
        <p:spPr bwMode="auto">
          <a:xfrm>
            <a:off x="3046976" y="4697793"/>
            <a:ext cx="317682" cy="358364"/>
          </a:xfrm>
          <a:custGeom>
            <a:avLst/>
            <a:gdLst>
              <a:gd name="T0" fmla="*/ 528 w 1061"/>
              <a:gd name="T1" fmla="*/ 0 h 1198"/>
              <a:gd name="T2" fmla="*/ 549 w 1061"/>
              <a:gd name="T3" fmla="*/ 3 h 1198"/>
              <a:gd name="T4" fmla="*/ 567 w 1061"/>
              <a:gd name="T5" fmla="*/ 8 h 1198"/>
              <a:gd name="T6" fmla="*/ 1022 w 1061"/>
              <a:gd name="T7" fmla="*/ 270 h 1198"/>
              <a:gd name="T8" fmla="*/ 1036 w 1061"/>
              <a:gd name="T9" fmla="*/ 281 h 1198"/>
              <a:gd name="T10" fmla="*/ 1049 w 1061"/>
              <a:gd name="T11" fmla="*/ 299 h 1198"/>
              <a:gd name="T12" fmla="*/ 1056 w 1061"/>
              <a:gd name="T13" fmla="*/ 316 h 1198"/>
              <a:gd name="T14" fmla="*/ 1059 w 1061"/>
              <a:gd name="T15" fmla="*/ 336 h 1198"/>
              <a:gd name="T16" fmla="*/ 1061 w 1061"/>
              <a:gd name="T17" fmla="*/ 860 h 1198"/>
              <a:gd name="T18" fmla="*/ 1058 w 1061"/>
              <a:gd name="T19" fmla="*/ 878 h 1198"/>
              <a:gd name="T20" fmla="*/ 1051 w 1061"/>
              <a:gd name="T21" fmla="*/ 897 h 1198"/>
              <a:gd name="T22" fmla="*/ 1038 w 1061"/>
              <a:gd name="T23" fmla="*/ 913 h 1198"/>
              <a:gd name="T24" fmla="*/ 1024 w 1061"/>
              <a:gd name="T25" fmla="*/ 925 h 1198"/>
              <a:gd name="T26" fmla="*/ 571 w 1061"/>
              <a:gd name="T27" fmla="*/ 1189 h 1198"/>
              <a:gd name="T28" fmla="*/ 553 w 1061"/>
              <a:gd name="T29" fmla="*/ 1196 h 1198"/>
              <a:gd name="T30" fmla="*/ 532 w 1061"/>
              <a:gd name="T31" fmla="*/ 1198 h 1198"/>
              <a:gd name="T32" fmla="*/ 512 w 1061"/>
              <a:gd name="T33" fmla="*/ 1196 h 1198"/>
              <a:gd name="T34" fmla="*/ 494 w 1061"/>
              <a:gd name="T35" fmla="*/ 1189 h 1198"/>
              <a:gd name="T36" fmla="*/ 39 w 1061"/>
              <a:gd name="T37" fmla="*/ 929 h 1198"/>
              <a:gd name="T38" fmla="*/ 25 w 1061"/>
              <a:gd name="T39" fmla="*/ 916 h 1198"/>
              <a:gd name="T40" fmla="*/ 13 w 1061"/>
              <a:gd name="T41" fmla="*/ 901 h 1198"/>
              <a:gd name="T42" fmla="*/ 4 w 1061"/>
              <a:gd name="T43" fmla="*/ 881 h 1198"/>
              <a:gd name="T44" fmla="*/ 0 w 1061"/>
              <a:gd name="T45" fmla="*/ 862 h 1198"/>
              <a:gd name="T46" fmla="*/ 0 w 1061"/>
              <a:gd name="T47" fmla="*/ 338 h 1198"/>
              <a:gd name="T48" fmla="*/ 2 w 1061"/>
              <a:gd name="T49" fmla="*/ 320 h 1198"/>
              <a:gd name="T50" fmla="*/ 11 w 1061"/>
              <a:gd name="T51" fmla="*/ 300 h 1198"/>
              <a:gd name="T52" fmla="*/ 23 w 1061"/>
              <a:gd name="T53" fmla="*/ 285 h 1198"/>
              <a:gd name="T54" fmla="*/ 37 w 1061"/>
              <a:gd name="T55" fmla="*/ 272 h 1198"/>
              <a:gd name="T56" fmla="*/ 491 w 1061"/>
              <a:gd name="T57" fmla="*/ 10 h 1198"/>
              <a:gd name="T58" fmla="*/ 509 w 1061"/>
              <a:gd name="T59" fmla="*/ 3 h 1198"/>
              <a:gd name="T60" fmla="*/ 528 w 1061"/>
              <a:gd name="T61" fmla="*/ 0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61" h="1198">
                <a:moveTo>
                  <a:pt x="528" y="0"/>
                </a:moveTo>
                <a:lnTo>
                  <a:pt x="549" y="3"/>
                </a:lnTo>
                <a:lnTo>
                  <a:pt x="567" y="8"/>
                </a:lnTo>
                <a:lnTo>
                  <a:pt x="1022" y="270"/>
                </a:lnTo>
                <a:lnTo>
                  <a:pt x="1036" y="281"/>
                </a:lnTo>
                <a:lnTo>
                  <a:pt x="1049" y="299"/>
                </a:lnTo>
                <a:lnTo>
                  <a:pt x="1056" y="316"/>
                </a:lnTo>
                <a:lnTo>
                  <a:pt x="1059" y="336"/>
                </a:lnTo>
                <a:lnTo>
                  <a:pt x="1061" y="860"/>
                </a:lnTo>
                <a:lnTo>
                  <a:pt x="1058" y="878"/>
                </a:lnTo>
                <a:lnTo>
                  <a:pt x="1051" y="897"/>
                </a:lnTo>
                <a:lnTo>
                  <a:pt x="1038" y="913"/>
                </a:lnTo>
                <a:lnTo>
                  <a:pt x="1024" y="925"/>
                </a:lnTo>
                <a:lnTo>
                  <a:pt x="571" y="1189"/>
                </a:lnTo>
                <a:lnTo>
                  <a:pt x="553" y="1196"/>
                </a:lnTo>
                <a:lnTo>
                  <a:pt x="532" y="1198"/>
                </a:lnTo>
                <a:lnTo>
                  <a:pt x="512" y="1196"/>
                </a:lnTo>
                <a:lnTo>
                  <a:pt x="494" y="1189"/>
                </a:lnTo>
                <a:lnTo>
                  <a:pt x="39" y="929"/>
                </a:lnTo>
                <a:lnTo>
                  <a:pt x="25" y="916"/>
                </a:lnTo>
                <a:lnTo>
                  <a:pt x="13" y="901"/>
                </a:lnTo>
                <a:lnTo>
                  <a:pt x="4" y="881"/>
                </a:lnTo>
                <a:lnTo>
                  <a:pt x="0" y="862"/>
                </a:lnTo>
                <a:lnTo>
                  <a:pt x="0" y="338"/>
                </a:lnTo>
                <a:lnTo>
                  <a:pt x="2" y="320"/>
                </a:lnTo>
                <a:lnTo>
                  <a:pt x="11" y="300"/>
                </a:lnTo>
                <a:lnTo>
                  <a:pt x="23" y="285"/>
                </a:lnTo>
                <a:lnTo>
                  <a:pt x="37" y="272"/>
                </a:lnTo>
                <a:lnTo>
                  <a:pt x="491" y="10"/>
                </a:lnTo>
                <a:lnTo>
                  <a:pt x="509" y="3"/>
                </a:lnTo>
                <a:lnTo>
                  <a:pt x="528" y="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1000"/>
                </a:schemeClr>
              </a:gs>
            </a:gsLst>
            <a:lin ang="13500000" scaled="1"/>
            <a:tileRect/>
          </a:gradFill>
          <a:ln w="127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prstDash val="solid"/>
            <a:round/>
            <a:headEnd/>
            <a:tailEnd/>
          </a:ln>
          <a:effectLst>
            <a:outerShdw blurRad="165100" dist="203200" dir="1800000" sx="90000" sy="90000" algn="tl" rotWithShape="0">
              <a:schemeClr val="tx1">
                <a:lumMod val="95000"/>
                <a:lumOff val="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Freeform 41">
            <a:extLst>
              <a:ext uri="{FF2B5EF4-FFF2-40B4-BE49-F238E27FC236}">
                <a16:creationId xmlns:a16="http://schemas.microsoft.com/office/drawing/2014/main" id="{26D44ACA-C6AD-4BD4-9A43-54A1015CC7BB}"/>
              </a:ext>
            </a:extLst>
          </p:cNvPr>
          <p:cNvSpPr>
            <a:spLocks/>
          </p:cNvSpPr>
          <p:nvPr/>
        </p:nvSpPr>
        <p:spPr bwMode="auto">
          <a:xfrm>
            <a:off x="2596218" y="5664460"/>
            <a:ext cx="317682" cy="358364"/>
          </a:xfrm>
          <a:custGeom>
            <a:avLst/>
            <a:gdLst>
              <a:gd name="T0" fmla="*/ 528 w 1061"/>
              <a:gd name="T1" fmla="*/ 0 h 1198"/>
              <a:gd name="T2" fmla="*/ 549 w 1061"/>
              <a:gd name="T3" fmla="*/ 3 h 1198"/>
              <a:gd name="T4" fmla="*/ 567 w 1061"/>
              <a:gd name="T5" fmla="*/ 8 h 1198"/>
              <a:gd name="T6" fmla="*/ 1022 w 1061"/>
              <a:gd name="T7" fmla="*/ 270 h 1198"/>
              <a:gd name="T8" fmla="*/ 1036 w 1061"/>
              <a:gd name="T9" fmla="*/ 281 h 1198"/>
              <a:gd name="T10" fmla="*/ 1049 w 1061"/>
              <a:gd name="T11" fmla="*/ 299 h 1198"/>
              <a:gd name="T12" fmla="*/ 1056 w 1061"/>
              <a:gd name="T13" fmla="*/ 316 h 1198"/>
              <a:gd name="T14" fmla="*/ 1059 w 1061"/>
              <a:gd name="T15" fmla="*/ 336 h 1198"/>
              <a:gd name="T16" fmla="*/ 1061 w 1061"/>
              <a:gd name="T17" fmla="*/ 860 h 1198"/>
              <a:gd name="T18" fmla="*/ 1058 w 1061"/>
              <a:gd name="T19" fmla="*/ 878 h 1198"/>
              <a:gd name="T20" fmla="*/ 1051 w 1061"/>
              <a:gd name="T21" fmla="*/ 897 h 1198"/>
              <a:gd name="T22" fmla="*/ 1038 w 1061"/>
              <a:gd name="T23" fmla="*/ 913 h 1198"/>
              <a:gd name="T24" fmla="*/ 1024 w 1061"/>
              <a:gd name="T25" fmla="*/ 925 h 1198"/>
              <a:gd name="T26" fmla="*/ 571 w 1061"/>
              <a:gd name="T27" fmla="*/ 1189 h 1198"/>
              <a:gd name="T28" fmla="*/ 553 w 1061"/>
              <a:gd name="T29" fmla="*/ 1196 h 1198"/>
              <a:gd name="T30" fmla="*/ 532 w 1061"/>
              <a:gd name="T31" fmla="*/ 1198 h 1198"/>
              <a:gd name="T32" fmla="*/ 512 w 1061"/>
              <a:gd name="T33" fmla="*/ 1196 h 1198"/>
              <a:gd name="T34" fmla="*/ 494 w 1061"/>
              <a:gd name="T35" fmla="*/ 1189 h 1198"/>
              <a:gd name="T36" fmla="*/ 39 w 1061"/>
              <a:gd name="T37" fmla="*/ 929 h 1198"/>
              <a:gd name="T38" fmla="*/ 25 w 1061"/>
              <a:gd name="T39" fmla="*/ 916 h 1198"/>
              <a:gd name="T40" fmla="*/ 13 w 1061"/>
              <a:gd name="T41" fmla="*/ 901 h 1198"/>
              <a:gd name="T42" fmla="*/ 4 w 1061"/>
              <a:gd name="T43" fmla="*/ 881 h 1198"/>
              <a:gd name="T44" fmla="*/ 0 w 1061"/>
              <a:gd name="T45" fmla="*/ 862 h 1198"/>
              <a:gd name="T46" fmla="*/ 0 w 1061"/>
              <a:gd name="T47" fmla="*/ 338 h 1198"/>
              <a:gd name="T48" fmla="*/ 2 w 1061"/>
              <a:gd name="T49" fmla="*/ 320 h 1198"/>
              <a:gd name="T50" fmla="*/ 11 w 1061"/>
              <a:gd name="T51" fmla="*/ 300 h 1198"/>
              <a:gd name="T52" fmla="*/ 23 w 1061"/>
              <a:gd name="T53" fmla="*/ 285 h 1198"/>
              <a:gd name="T54" fmla="*/ 37 w 1061"/>
              <a:gd name="T55" fmla="*/ 272 h 1198"/>
              <a:gd name="T56" fmla="*/ 491 w 1061"/>
              <a:gd name="T57" fmla="*/ 10 h 1198"/>
              <a:gd name="T58" fmla="*/ 509 w 1061"/>
              <a:gd name="T59" fmla="*/ 3 h 1198"/>
              <a:gd name="T60" fmla="*/ 528 w 1061"/>
              <a:gd name="T61" fmla="*/ 0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61" h="1198">
                <a:moveTo>
                  <a:pt x="528" y="0"/>
                </a:moveTo>
                <a:lnTo>
                  <a:pt x="549" y="3"/>
                </a:lnTo>
                <a:lnTo>
                  <a:pt x="567" y="8"/>
                </a:lnTo>
                <a:lnTo>
                  <a:pt x="1022" y="270"/>
                </a:lnTo>
                <a:lnTo>
                  <a:pt x="1036" y="281"/>
                </a:lnTo>
                <a:lnTo>
                  <a:pt x="1049" y="299"/>
                </a:lnTo>
                <a:lnTo>
                  <a:pt x="1056" y="316"/>
                </a:lnTo>
                <a:lnTo>
                  <a:pt x="1059" y="336"/>
                </a:lnTo>
                <a:lnTo>
                  <a:pt x="1061" y="860"/>
                </a:lnTo>
                <a:lnTo>
                  <a:pt x="1058" y="878"/>
                </a:lnTo>
                <a:lnTo>
                  <a:pt x="1051" y="897"/>
                </a:lnTo>
                <a:lnTo>
                  <a:pt x="1038" y="913"/>
                </a:lnTo>
                <a:lnTo>
                  <a:pt x="1024" y="925"/>
                </a:lnTo>
                <a:lnTo>
                  <a:pt x="571" y="1189"/>
                </a:lnTo>
                <a:lnTo>
                  <a:pt x="553" y="1196"/>
                </a:lnTo>
                <a:lnTo>
                  <a:pt x="532" y="1198"/>
                </a:lnTo>
                <a:lnTo>
                  <a:pt x="512" y="1196"/>
                </a:lnTo>
                <a:lnTo>
                  <a:pt x="494" y="1189"/>
                </a:lnTo>
                <a:lnTo>
                  <a:pt x="39" y="929"/>
                </a:lnTo>
                <a:lnTo>
                  <a:pt x="25" y="916"/>
                </a:lnTo>
                <a:lnTo>
                  <a:pt x="13" y="901"/>
                </a:lnTo>
                <a:lnTo>
                  <a:pt x="4" y="881"/>
                </a:lnTo>
                <a:lnTo>
                  <a:pt x="0" y="862"/>
                </a:lnTo>
                <a:lnTo>
                  <a:pt x="0" y="338"/>
                </a:lnTo>
                <a:lnTo>
                  <a:pt x="2" y="320"/>
                </a:lnTo>
                <a:lnTo>
                  <a:pt x="11" y="300"/>
                </a:lnTo>
                <a:lnTo>
                  <a:pt x="23" y="285"/>
                </a:lnTo>
                <a:lnTo>
                  <a:pt x="37" y="272"/>
                </a:lnTo>
                <a:lnTo>
                  <a:pt x="491" y="10"/>
                </a:lnTo>
                <a:lnTo>
                  <a:pt x="509" y="3"/>
                </a:lnTo>
                <a:lnTo>
                  <a:pt x="528" y="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1000"/>
                </a:schemeClr>
              </a:gs>
            </a:gsLst>
            <a:lin ang="13500000" scaled="1"/>
            <a:tileRect/>
          </a:gradFill>
          <a:ln w="127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prstDash val="solid"/>
            <a:round/>
            <a:headEnd/>
            <a:tailEnd/>
          </a:ln>
          <a:effectLst>
            <a:outerShdw blurRad="165100" dist="203200" dir="1800000" sx="90000" sy="90000" algn="tl" rotWithShape="0">
              <a:schemeClr val="tx1">
                <a:lumMod val="95000"/>
                <a:lumOff val="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94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 hidden="1">
            <a:extLst>
              <a:ext uri="{FF2B5EF4-FFF2-40B4-BE49-F238E27FC236}">
                <a16:creationId xmlns:a16="http://schemas.microsoft.com/office/drawing/2014/main" id="{872D5FA7-5276-4F1A-9AB5-0C91967351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00" y="6480000"/>
            <a:ext cx="468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65B7C27-3FE4-4A2D-B806-6F5728E302F6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datum 3" hidden="1">
            <a:extLst>
              <a:ext uri="{FF2B5EF4-FFF2-40B4-BE49-F238E27FC236}">
                <a16:creationId xmlns:a16="http://schemas.microsoft.com/office/drawing/2014/main" id="{3CA47D7A-A69E-4B82-B236-A493EE35251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000000" y="6480000"/>
            <a:ext cx="1800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11BA858-80AA-4B34-B27B-B535B6FD480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4507776-E073-48EA-B2E6-F79BDF341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80" t="-1550" r="26718" b="-1"/>
          <a:stretch/>
        </p:blipFill>
        <p:spPr>
          <a:xfrm>
            <a:off x="3550930" y="1175851"/>
            <a:ext cx="5159830" cy="619728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E7B5ED0-1895-4FA9-BB43-E06D9CF73CC7}"/>
              </a:ext>
            </a:extLst>
          </p:cNvPr>
          <p:cNvSpPr txBox="1"/>
          <p:nvPr/>
        </p:nvSpPr>
        <p:spPr>
          <a:xfrm>
            <a:off x="322331" y="1975250"/>
            <a:ext cx="438774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Klimaticky neutrální území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Zelená transformace směrem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 klimaticky neutrálním ekonomikám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(snížení emisí uhlíku, zelená infrastruktura,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oběhová ekonomika…)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AFDA0A0-931E-4809-B840-2F420C3220CD}"/>
              </a:ext>
            </a:extLst>
          </p:cNvPr>
          <p:cNvSpPr txBox="1"/>
          <p:nvPr/>
        </p:nvSpPr>
        <p:spPr>
          <a:xfrm>
            <a:off x="322331" y="4012113"/>
            <a:ext cx="3114955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Perspektivy pro všechny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EE7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lidi a oblasti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Vyvážený územní rozvoj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méně nerovností a disparit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(zmírnění socioekonomických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dopadů pandemie COVID-19)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EE7D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B2FA31F-FF5D-4F7F-BEB5-6C9E04513359}"/>
              </a:ext>
            </a:extLst>
          </p:cNvPr>
          <p:cNvSpPr txBox="1"/>
          <p:nvPr/>
        </p:nvSpPr>
        <p:spPr>
          <a:xfrm>
            <a:off x="8693005" y="4639311"/>
            <a:ext cx="316144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Místa odolná vůči krizím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Adaptace na krize hledáním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silných stránek a rozvojových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příležitostí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(územní zranitelnost, přírodní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člověkem způsobená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nebezpečí…)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16419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C450703-312F-455A-A962-2085A9608A88}"/>
              </a:ext>
            </a:extLst>
          </p:cNvPr>
          <p:cNvSpPr txBox="1"/>
          <p:nvPr/>
        </p:nvSpPr>
        <p:spPr>
          <a:xfrm>
            <a:off x="8693005" y="2359970"/>
            <a:ext cx="2845651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Správa nových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geografických oblastí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Nová funkční území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vystavená nejistotám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novým výzvám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(identifikace oblastí, tvorba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sítí, funkční uspořádání…)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DA0C7173-4262-4B17-9886-661A7B7CF9FA}"/>
              </a:ext>
            </a:extLst>
          </p:cNvPr>
          <p:cNvSpPr/>
          <p:nvPr/>
        </p:nvSpPr>
        <p:spPr>
          <a:xfrm>
            <a:off x="1077156" y="388066"/>
            <a:ext cx="9904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16419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Navržené TAP  2022 – 2025 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62687"/>
      </p:ext>
    </p:extLst>
  </p:cSld>
  <p:clrMapOvr>
    <a:masterClrMapping/>
  </p:clrMapOvr>
</p:sld>
</file>

<file path=ppt/theme/theme1.xml><?xml version="1.0" encoding="utf-8"?>
<a:theme xmlns:a="http://schemas.openxmlformats.org/drawingml/2006/main" name="1_Presentation2">
  <a:themeElements>
    <a:clrScheme name="">
      <a:dk1>
        <a:srgbClr val="000000"/>
      </a:dk1>
      <a:lt1>
        <a:srgbClr val="FFFFFF"/>
      </a:lt1>
      <a:dk2>
        <a:srgbClr val="000000"/>
      </a:dk2>
      <a:lt2>
        <a:srgbClr val="B3B3B3"/>
      </a:lt2>
      <a:accent1>
        <a:srgbClr val="D10000"/>
      </a:accent1>
      <a:accent2>
        <a:srgbClr val="08007D"/>
      </a:accent2>
      <a:accent3>
        <a:srgbClr val="FFFFFF"/>
      </a:accent3>
      <a:accent4>
        <a:srgbClr val="000000"/>
      </a:accent4>
      <a:accent5>
        <a:srgbClr val="E5AAAA"/>
      </a:accent5>
      <a:accent6>
        <a:srgbClr val="060071"/>
      </a:accent6>
      <a:hlink>
        <a:srgbClr val="007F19"/>
      </a:hlink>
      <a:folHlink>
        <a:srgbClr val="D9D9D9"/>
      </a:folHlink>
    </a:clrScheme>
    <a:fontScheme name="Presentation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7" rIns="92075" bIns="46037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7" rIns="92075" bIns="46037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esentati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0000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E2AAAA"/>
        </a:accent5>
        <a:accent6>
          <a:srgbClr val="8A0000"/>
        </a:accent6>
        <a:hlink>
          <a:srgbClr val="8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C0A01"/>
        </a:accent1>
        <a:accent2>
          <a:srgbClr val="960101"/>
        </a:accent2>
        <a:accent3>
          <a:srgbClr val="FFFFFF"/>
        </a:accent3>
        <a:accent4>
          <a:srgbClr val="000000"/>
        </a:accent4>
        <a:accent5>
          <a:srgbClr val="EBAAAA"/>
        </a:accent5>
        <a:accent6>
          <a:srgbClr val="870101"/>
        </a:accent6>
        <a:hlink>
          <a:srgbClr val="5A010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PON_PowerPoint_16_9_TEMPLATE">
  <a:themeElements>
    <a:clrScheme name="ESPON PowerPoint">
      <a:dk1>
        <a:sysClr val="windowText" lastClr="000000"/>
      </a:dk1>
      <a:lt1>
        <a:sysClr val="window" lastClr="FFFFFF"/>
      </a:lt1>
      <a:dk2>
        <a:srgbClr val="0B1741"/>
      </a:dk2>
      <a:lt2>
        <a:srgbClr val="D9D9D9"/>
      </a:lt2>
      <a:accent1>
        <a:srgbClr val="164193"/>
      </a:accent1>
      <a:accent2>
        <a:srgbClr val="EE7D00"/>
      </a:accent2>
      <a:accent3>
        <a:srgbClr val="4779B2"/>
      </a:accent3>
      <a:accent4>
        <a:srgbClr val="75B566"/>
      </a:accent4>
      <a:accent5>
        <a:srgbClr val="77BEDB"/>
      </a:accent5>
      <a:accent6>
        <a:srgbClr val="C85C54"/>
      </a:accent6>
      <a:hlink>
        <a:srgbClr val="308DAA"/>
      </a:hlink>
      <a:folHlink>
        <a:srgbClr val="783F91"/>
      </a:folHlink>
    </a:clrScheme>
    <a:fontScheme name="ESPON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PON_PowerPoint_16_9_TEMPLATE" id="{E25A19CF-748D-4201-8386-395DB4E165DF}" vid="{CE6D13D0-FC79-4F27-A159-5AC86CDDB403}"/>
    </a:ext>
  </a:extLst>
</a:theme>
</file>

<file path=ppt/theme/theme4.xml><?xml version="1.0" encoding="utf-8"?>
<a:theme xmlns:a="http://schemas.openxmlformats.org/drawingml/2006/main" name="Presentation2">
  <a:themeElements>
    <a:clrScheme name="">
      <a:dk1>
        <a:srgbClr val="000000"/>
      </a:dk1>
      <a:lt1>
        <a:srgbClr val="FFFFFF"/>
      </a:lt1>
      <a:dk2>
        <a:srgbClr val="000000"/>
      </a:dk2>
      <a:lt2>
        <a:srgbClr val="B3B3B3"/>
      </a:lt2>
      <a:accent1>
        <a:srgbClr val="D10000"/>
      </a:accent1>
      <a:accent2>
        <a:srgbClr val="08007D"/>
      </a:accent2>
      <a:accent3>
        <a:srgbClr val="FFFFFF"/>
      </a:accent3>
      <a:accent4>
        <a:srgbClr val="000000"/>
      </a:accent4>
      <a:accent5>
        <a:srgbClr val="E5AAAA"/>
      </a:accent5>
      <a:accent6>
        <a:srgbClr val="060071"/>
      </a:accent6>
      <a:hlink>
        <a:srgbClr val="007F19"/>
      </a:hlink>
      <a:folHlink>
        <a:srgbClr val="D9D9D9"/>
      </a:folHlink>
    </a:clrScheme>
    <a:fontScheme name="Presentation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7" rIns="92075" bIns="46037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7" rIns="92075" bIns="46037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esentati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0000"/>
        </a:accent1>
        <a:accent2>
          <a:srgbClr val="990000"/>
        </a:accent2>
        <a:accent3>
          <a:srgbClr val="FFFFFF"/>
        </a:accent3>
        <a:accent4>
          <a:srgbClr val="000000"/>
        </a:accent4>
        <a:accent5>
          <a:srgbClr val="E2AAAA"/>
        </a:accent5>
        <a:accent6>
          <a:srgbClr val="8A0000"/>
        </a:accent6>
        <a:hlink>
          <a:srgbClr val="8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C0A01"/>
        </a:accent1>
        <a:accent2>
          <a:srgbClr val="960101"/>
        </a:accent2>
        <a:accent3>
          <a:srgbClr val="FFFFFF"/>
        </a:accent3>
        <a:accent4>
          <a:srgbClr val="000000"/>
        </a:accent4>
        <a:accent5>
          <a:srgbClr val="EBAAAA"/>
        </a:accent5>
        <a:accent6>
          <a:srgbClr val="870101"/>
        </a:accent6>
        <a:hlink>
          <a:srgbClr val="5A010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939</Words>
  <Application>Microsoft Office PowerPoint</Application>
  <PresentationFormat>Širokoúhlá obrazovka</PresentationFormat>
  <Paragraphs>265</Paragraphs>
  <Slides>19</Slides>
  <Notes>18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4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19</vt:i4>
      </vt:variant>
    </vt:vector>
  </HeadingPairs>
  <TitlesOfParts>
    <vt:vector size="35" baseType="lpstr">
      <vt:lpstr>Arial</vt:lpstr>
      <vt:lpstr>Calibri</vt:lpstr>
      <vt:lpstr>Lato Light</vt:lpstr>
      <vt:lpstr>Open Sans Light</vt:lpstr>
      <vt:lpstr>Segoe UI Light</vt:lpstr>
      <vt:lpstr>Tahoma</vt:lpstr>
      <vt:lpstr>Times</vt:lpstr>
      <vt:lpstr>Times New Roman</vt:lpstr>
      <vt:lpstr>Verdana</vt:lpstr>
      <vt:lpstr>Wingdings</vt:lpstr>
      <vt:lpstr>1_Presentation2</vt:lpstr>
      <vt:lpstr>Office Theme</vt:lpstr>
      <vt:lpstr>ESPON_PowerPoint_16_9_TEMPLATE</vt:lpstr>
      <vt:lpstr>Presentation2</vt:lpstr>
      <vt:lpstr>CorelDRAW</vt:lpstr>
      <vt:lpstr>Microsoft PowerPoint 97-2003 Presentation</vt:lpstr>
      <vt:lpstr>PS ESPON 2030/PS ESPON 2020 </vt:lpstr>
      <vt:lpstr>Obsah prezentace </vt:lpstr>
      <vt:lpstr>Nový program ESPON 2030 </vt:lpstr>
      <vt:lpstr>Území a rozpočet programu</vt:lpstr>
      <vt:lpstr>Mise ESPON 2030</vt:lpstr>
      <vt:lpstr>Prezentace aplikace PowerPoint</vt:lpstr>
      <vt:lpstr>Intervenční logika a charakteristika projektů</vt:lpstr>
      <vt:lpstr> Tematický akční plán (TAP)</vt:lpstr>
      <vt:lpstr>Prezentace aplikace PowerPoint</vt:lpstr>
      <vt:lpstr>Prezentace aplikace PowerPoint</vt:lpstr>
      <vt:lpstr>  ESPON 2020       AKTIVITY       ESPON 2030</vt:lpstr>
      <vt:lpstr>Aplikovaný výzkum</vt:lpstr>
      <vt:lpstr>Cílené analýzy</vt:lpstr>
      <vt:lpstr>Cílené analýzy</vt:lpstr>
      <vt:lpstr>Vědecké a monitorovací nástroje</vt:lpstr>
      <vt:lpstr>Publikace</vt:lpstr>
      <vt:lpstr>Akce programu </vt:lpstr>
      <vt:lpstr>Aktuální informace</vt:lpstr>
      <vt:lpstr>Kontakty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 ESPON 2020/PS ESPON 2030</dc:title>
  <dc:creator>Hroňková Milada</dc:creator>
  <cp:lastModifiedBy>Hroňková Milada</cp:lastModifiedBy>
  <cp:revision>24</cp:revision>
  <dcterms:created xsi:type="dcterms:W3CDTF">2022-01-25T08:57:01Z</dcterms:created>
  <dcterms:modified xsi:type="dcterms:W3CDTF">2022-01-25T15:37:40Z</dcterms:modified>
</cp:coreProperties>
</file>